
<file path=[Content_Types].xml><?xml version="1.0" encoding="utf-8"?>
<Types xmlns="http://schemas.openxmlformats.org/package/2006/content-types">
  <Default Extension="bin" ContentType="application/vnd.openxmlformats-officedocument.oleObject"/>
  <Default Extension="emf" ContentType="image/x-emf"/>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75" r:id="rId2"/>
    <p:sldId id="269" r:id="rId3"/>
    <p:sldId id="270" r:id="rId4"/>
    <p:sldId id="271" r:id="rId5"/>
    <p:sldId id="264" r:id="rId6"/>
    <p:sldId id="259" r:id="rId7"/>
    <p:sldId id="257" r:id="rId8"/>
    <p:sldId id="261" r:id="rId9"/>
    <p:sldId id="286" r:id="rId10"/>
    <p:sldId id="293" r:id="rId11"/>
    <p:sldId id="292" r:id="rId12"/>
    <p:sldId id="304" r:id="rId13"/>
  </p:sldIdLst>
  <p:sldSz cx="12192000" cy="6858000"/>
  <p:notesSz cx="6858000" cy="9144000"/>
  <p:custDataLst>
    <p:tags r:id="rId15"/>
  </p:custData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7469" userDrawn="1">
          <p15:clr>
            <a:srgbClr val="A4A3A4"/>
          </p15:clr>
        </p15:guide>
        <p15:guide id="4" pos="211" userDrawn="1">
          <p15:clr>
            <a:srgbClr val="A4A3A4"/>
          </p15:clr>
        </p15:guide>
        <p15:guide id="5" orient="horz" pos="3974" userDrawn="1">
          <p15:clr>
            <a:srgbClr val="A4A3A4"/>
          </p15:clr>
        </p15:guide>
        <p15:guide id="6" orient="horz" pos="102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homas Bangert" initials="TB" lastIdx="1" clrIdx="0">
    <p:extLst>
      <p:ext uri="{19B8F6BF-5375-455C-9EA6-DF929625EA0E}">
        <p15:presenceInfo xmlns:p15="http://schemas.microsoft.com/office/powerpoint/2012/main" userId="e792b0540c9ba9d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660"/>
  </p:normalViewPr>
  <p:slideViewPr>
    <p:cSldViewPr snapToGrid="0" showGuides="1">
      <p:cViewPr>
        <p:scale>
          <a:sx n="70" d="100"/>
          <a:sy n="70" d="100"/>
        </p:scale>
        <p:origin x="660" y="414"/>
      </p:cViewPr>
      <p:guideLst>
        <p:guide orient="horz" pos="2160"/>
        <p:guide pos="3840"/>
        <p:guide pos="7469"/>
        <p:guide pos="211"/>
        <p:guide orient="horz" pos="3974"/>
        <p:guide orient="horz" pos="102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1.emf"/></Relationships>
</file>

<file path=ppt/media/hdphoto1.wdp>
</file>

<file path=ppt/media/hdphoto2.wdp>
</file>

<file path=ppt/media/image10.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7FA843F7-029E-4AB0-9C52-F4346D81867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19CF2870-107E-446C-B29B-25093C28EDBD}"/>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152789-556D-4F41-9BF3-93C54E2ADEBA}" type="datetimeFigureOut">
              <a:rPr lang="de-DE" smtClean="0"/>
              <a:t>24.05.2019</a:t>
            </a:fld>
            <a:endParaRPr lang="de-DE"/>
          </a:p>
        </p:txBody>
      </p:sp>
      <p:sp>
        <p:nvSpPr>
          <p:cNvPr id="4" name="Folienbildplatzhalter 3">
            <a:extLst>
              <a:ext uri="{FF2B5EF4-FFF2-40B4-BE49-F238E27FC236}">
                <a16:creationId xmlns:a16="http://schemas.microsoft.com/office/drawing/2014/main" id="{B7F1D427-F231-4C30-9EA6-E67FAEAA8652}"/>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a:extLst>
              <a:ext uri="{FF2B5EF4-FFF2-40B4-BE49-F238E27FC236}">
                <a16:creationId xmlns:a16="http://schemas.microsoft.com/office/drawing/2014/main" id="{19CF9CBC-B26A-466F-B984-DEC2CF1B8A79}"/>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a:extLst>
              <a:ext uri="{FF2B5EF4-FFF2-40B4-BE49-F238E27FC236}">
                <a16:creationId xmlns:a16="http://schemas.microsoft.com/office/drawing/2014/main" id="{C646CCEE-0D32-4A32-A5EC-0753C67C1ABD}"/>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a:extLst>
              <a:ext uri="{FF2B5EF4-FFF2-40B4-BE49-F238E27FC236}">
                <a16:creationId xmlns:a16="http://schemas.microsoft.com/office/drawing/2014/main" id="{AA2CA44E-F420-4E22-BD3F-705BD86BAFFD}"/>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E458B6-A921-4062-A0FD-B3BBCD356ADE}" type="slidenum">
              <a:rPr lang="de-DE" smtClean="0"/>
              <a:t>‹Nr.›</a:t>
            </a:fld>
            <a:endParaRPr lang="de-DE"/>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Diese fünf Trends der Mobilität haben wir im Laufe der letzten 20 Stunden aufgedeckt und möglichst abgetrennt, insgesamt jedoch erschöpfend aufgeführt.</a:t>
            </a:r>
          </a:p>
          <a:p>
            <a:endParaRPr lang="de-DE" dirty="0"/>
          </a:p>
          <a:p>
            <a:r>
              <a:rPr lang="de-DE" dirty="0"/>
              <a:t>Gamification </a:t>
            </a:r>
            <a:r>
              <a:rPr lang="de-DE" dirty="0">
                <a:sym typeface="Wingdings" panose="05000000000000000000" pitchFamily="2" charset="2"/>
              </a:rPr>
              <a:t> Dieser Trend beschreibt einen möglichen Wettbewerb zwischen verschiedenen Verkehrsteilnehmern, um Rücksicht und Effizienz zu fördern ( </a:t>
            </a:r>
            <a:r>
              <a:rPr lang="de-DE" dirty="0" err="1">
                <a:sym typeface="Wingdings" panose="05000000000000000000" pitchFamily="2" charset="2"/>
              </a:rPr>
              <a:t>Nudging</a:t>
            </a:r>
            <a:r>
              <a:rPr lang="de-DE" dirty="0">
                <a:sym typeface="Wingdings" panose="05000000000000000000" pitchFamily="2" charset="2"/>
              </a:rPr>
              <a:t>)</a:t>
            </a:r>
          </a:p>
          <a:p>
            <a:endParaRPr lang="de-DE" dirty="0"/>
          </a:p>
        </p:txBody>
      </p:sp>
      <p:sp>
        <p:nvSpPr>
          <p:cNvPr id="4" name="Foliennummernplatzhalter 3"/>
          <p:cNvSpPr>
            <a:spLocks noGrp="1"/>
          </p:cNvSpPr>
          <p:nvPr>
            <p:ph type="sldNum" sz="quarter" idx="5"/>
          </p:nvPr>
        </p:nvSpPr>
        <p:spPr/>
        <p:txBody>
          <a:bodyPr/>
          <a:lstStyle/>
          <a:p>
            <a:fld id="{2F4AC631-BFE5-4931-997E-BCB9BC1D8A48}" type="slidenum">
              <a:rPr lang="de-DE" smtClean="0"/>
              <a:t>9</a:t>
            </a:fld>
            <a:endParaRPr lang="de-DE"/>
          </a:p>
        </p:txBody>
      </p:sp>
    </p:spTree>
    <p:extLst>
      <p:ext uri="{BB962C8B-B14F-4D97-AF65-F5344CB8AC3E}">
        <p14:creationId xmlns:p14="http://schemas.microsoft.com/office/powerpoint/2010/main" val="15514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Sicherheitsrelevante Faktoren werden am stärksten gewichtet, </a:t>
            </a:r>
          </a:p>
          <a:p>
            <a:endParaRPr lang="de-DE" dirty="0"/>
          </a:p>
          <a:p>
            <a:endParaRPr lang="de-DE" dirty="0"/>
          </a:p>
          <a:p>
            <a:r>
              <a:rPr lang="de-DE" dirty="0"/>
              <a:t>Reifendruck </a:t>
            </a:r>
            <a:r>
              <a:rPr lang="de-DE" dirty="0">
                <a:sym typeface="Wingdings" panose="05000000000000000000" pitchFamily="2" charset="2"/>
              </a:rPr>
              <a:t> Verbrauchs- und verschleißrelevanter Faktor, welcher relativ einfach auszulesen ist.</a:t>
            </a:r>
          </a:p>
          <a:p>
            <a:endParaRPr lang="de-DE" dirty="0">
              <a:sym typeface="Wingdings" panose="05000000000000000000" pitchFamily="2" charset="2"/>
            </a:endParaRPr>
          </a:p>
          <a:p>
            <a:r>
              <a:rPr lang="de-DE" dirty="0" err="1">
                <a:sym typeface="Wingdings" panose="05000000000000000000" pitchFamily="2" charset="2"/>
              </a:rPr>
              <a:t>e.Co</a:t>
            </a:r>
            <a:r>
              <a:rPr lang="de-DE" dirty="0">
                <a:sym typeface="Wingdings" panose="05000000000000000000" pitchFamily="2" charset="2"/>
              </a:rPr>
              <a:t>-Modus  Optimiert verschiedene Fahrprofile in Hinsicht auf das gemeinsame Ziel.</a:t>
            </a:r>
          </a:p>
          <a:p>
            <a:endParaRPr lang="de-DE" dirty="0">
              <a:sym typeface="Wingdings" panose="05000000000000000000" pitchFamily="2" charset="2"/>
            </a:endParaRPr>
          </a:p>
          <a:p>
            <a:r>
              <a:rPr lang="de-DE" dirty="0">
                <a:sym typeface="Wingdings" panose="05000000000000000000" pitchFamily="2" charset="2"/>
              </a:rPr>
              <a:t>An Ladestationen zurückbringen  Langfristig werden wahrscheinlich nur </a:t>
            </a:r>
            <a:r>
              <a:rPr lang="de-DE" dirty="0" err="1">
                <a:sym typeface="Wingdings" panose="05000000000000000000" pitchFamily="2" charset="2"/>
              </a:rPr>
              <a:t>free-float</a:t>
            </a:r>
            <a:r>
              <a:rPr lang="de-DE" dirty="0">
                <a:sym typeface="Wingdings" panose="05000000000000000000" pitchFamily="2" charset="2"/>
              </a:rPr>
              <a:t> Modelle erfolgreich sein, da Kunden kein Produkt, sondern ein Erlebnis kaufen. Um dieses Erlebnis zu ermöglichen, müssen, noch nicht autonom, fahrende Vehikel.</a:t>
            </a:r>
          </a:p>
          <a:p>
            <a:endParaRPr lang="de-DE" dirty="0">
              <a:sym typeface="Wingdings" panose="05000000000000000000" pitchFamily="2" charset="2"/>
            </a:endParaRPr>
          </a:p>
          <a:p>
            <a:r>
              <a:rPr lang="de-DE" dirty="0">
                <a:sym typeface="Wingdings" panose="05000000000000000000" pitchFamily="2" charset="2"/>
              </a:rPr>
              <a:t>Hohe durchschnittliche Auslastung des Autos   Mobility </a:t>
            </a:r>
            <a:r>
              <a:rPr lang="de-DE" dirty="0" err="1">
                <a:sym typeface="Wingdings" panose="05000000000000000000" pitchFamily="2" charset="2"/>
              </a:rPr>
              <a:t>as</a:t>
            </a:r>
            <a:r>
              <a:rPr lang="de-DE" dirty="0">
                <a:sym typeface="Wingdings" panose="05000000000000000000" pitchFamily="2" charset="2"/>
              </a:rPr>
              <a:t> a </a:t>
            </a:r>
            <a:r>
              <a:rPr lang="de-DE" dirty="0" err="1">
                <a:sym typeface="Wingdings" panose="05000000000000000000" pitchFamily="2" charset="2"/>
              </a:rPr>
              <a:t>service</a:t>
            </a:r>
            <a:r>
              <a:rPr lang="de-DE" dirty="0">
                <a:sym typeface="Wingdings" panose="05000000000000000000" pitchFamily="2" charset="2"/>
              </a:rPr>
              <a:t> senkt die Kosten der Flotte</a:t>
            </a:r>
          </a:p>
          <a:p>
            <a:endParaRPr lang="de-DE" dirty="0">
              <a:sym typeface="Wingdings" panose="05000000000000000000" pitchFamily="2" charset="2"/>
            </a:endParaRPr>
          </a:p>
          <a:p>
            <a:r>
              <a:rPr lang="de-DE" dirty="0">
                <a:sym typeface="Wingdings" panose="05000000000000000000" pitchFamily="2" charset="2"/>
              </a:rPr>
              <a:t>Rekuperation  Bremsen muss als Funktion unterschieden werden. </a:t>
            </a:r>
          </a:p>
          <a:p>
            <a:endParaRPr lang="de-DE" dirty="0">
              <a:sym typeface="Wingdings" panose="05000000000000000000" pitchFamily="2" charset="2"/>
            </a:endParaRPr>
          </a:p>
          <a:p>
            <a:endParaRPr lang="de-DE" dirty="0">
              <a:sym typeface="Wingdings" panose="05000000000000000000" pitchFamily="2" charset="2"/>
            </a:endParaRPr>
          </a:p>
          <a:p>
            <a:endParaRPr lang="de-DE" dirty="0">
              <a:sym typeface="Wingdings" panose="05000000000000000000" pitchFamily="2" charset="2"/>
            </a:endParaRPr>
          </a:p>
          <a:p>
            <a:endParaRPr lang="de-DE" dirty="0">
              <a:sym typeface="Wingdings" panose="05000000000000000000" pitchFamily="2" charset="2"/>
            </a:endParaRPr>
          </a:p>
        </p:txBody>
      </p:sp>
      <p:sp>
        <p:nvSpPr>
          <p:cNvPr id="4" name="Foliennummernplatzhalter 3"/>
          <p:cNvSpPr>
            <a:spLocks noGrp="1"/>
          </p:cNvSpPr>
          <p:nvPr>
            <p:ph type="sldNum" sz="quarter" idx="5"/>
          </p:nvPr>
        </p:nvSpPr>
        <p:spPr/>
        <p:txBody>
          <a:bodyPr/>
          <a:lstStyle/>
          <a:p>
            <a:fld id="{2F4AC631-BFE5-4931-997E-BCB9BC1D8A48}" type="slidenum">
              <a:rPr lang="de-DE" smtClean="0"/>
              <a:t>10</a:t>
            </a:fld>
            <a:endParaRPr lang="de-DE"/>
          </a:p>
        </p:txBody>
      </p:sp>
    </p:spTree>
    <p:extLst>
      <p:ext uri="{BB962C8B-B14F-4D97-AF65-F5344CB8AC3E}">
        <p14:creationId xmlns:p14="http://schemas.microsoft.com/office/powerpoint/2010/main" val="473043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Ein immer wichtiger werdendes Thema unserer heutigen Zeit. Selbst wenn dies nicht altruistisch betrachtet wird, ist es aus Sicht der Kunden ein Schritt zur Transformation in ein sympathisches und zugängliches </a:t>
            </a:r>
            <a:r>
              <a:rPr lang="de-DE" dirty="0" err="1"/>
              <a:t>e.Co</a:t>
            </a:r>
            <a:r>
              <a:rPr lang="de-DE" dirty="0"/>
              <a:t>-System. Damit Konzepte des </a:t>
            </a:r>
            <a:r>
              <a:rPr lang="de-DE" dirty="0" err="1"/>
              <a:t>mobility</a:t>
            </a:r>
            <a:r>
              <a:rPr lang="de-DE" dirty="0"/>
              <a:t> </a:t>
            </a:r>
            <a:r>
              <a:rPr lang="de-DE" dirty="0" err="1"/>
              <a:t>as</a:t>
            </a:r>
            <a:r>
              <a:rPr lang="de-DE" dirty="0"/>
              <a:t> a </a:t>
            </a:r>
            <a:r>
              <a:rPr lang="de-DE" dirty="0" err="1"/>
              <a:t>service</a:t>
            </a:r>
            <a:r>
              <a:rPr lang="de-DE" dirty="0"/>
              <a:t> funktionieren, muss eine gewisse kritische Größe erreicht werden. Ein Motto wie „</a:t>
            </a:r>
            <a:r>
              <a:rPr lang="de-DE" dirty="0" err="1"/>
              <a:t>Don‘t</a:t>
            </a:r>
            <a:r>
              <a:rPr lang="de-DE" dirty="0"/>
              <a:t> </a:t>
            </a:r>
            <a:r>
              <a:rPr lang="de-DE" dirty="0" err="1"/>
              <a:t>be</a:t>
            </a:r>
            <a:r>
              <a:rPr lang="de-DE" dirty="0"/>
              <a:t> </a:t>
            </a:r>
            <a:r>
              <a:rPr lang="de-DE" dirty="0" err="1"/>
              <a:t>evil</a:t>
            </a:r>
            <a:r>
              <a:rPr lang="de-DE" dirty="0"/>
              <a:t>“ kann geprägt werden, sollte allerdings positiv formuliert werden und eine Überwindung des Status Quo darstellen. </a:t>
            </a:r>
            <a:r>
              <a:rPr lang="de-DE" dirty="0">
                <a:sym typeface="Wingdings" panose="05000000000000000000" pitchFamily="2" charset="2"/>
              </a:rPr>
              <a:t> </a:t>
            </a:r>
            <a:r>
              <a:rPr lang="de-DE" b="1" dirty="0" err="1">
                <a:solidFill>
                  <a:schemeClr val="accent1"/>
                </a:solidFill>
                <a:sym typeface="Wingdings" panose="05000000000000000000" pitchFamily="2" charset="2"/>
              </a:rPr>
              <a:t>e</a:t>
            </a:r>
            <a:r>
              <a:rPr lang="de-DE" b="1" dirty="0" err="1">
                <a:sym typeface="Wingdings" panose="05000000000000000000" pitchFamily="2" charset="2"/>
              </a:rPr>
              <a:t>.Go</a:t>
            </a:r>
            <a:r>
              <a:rPr lang="de-DE" b="1" dirty="0">
                <a:sym typeface="Wingdings" panose="05000000000000000000" pitchFamily="2" charset="2"/>
              </a:rPr>
              <a:t> </a:t>
            </a:r>
            <a:r>
              <a:rPr lang="de-DE" b="1" dirty="0" err="1">
                <a:sym typeface="Wingdings" panose="05000000000000000000" pitchFamily="2" charset="2"/>
              </a:rPr>
              <a:t>goes</a:t>
            </a:r>
            <a:r>
              <a:rPr lang="de-DE" b="1" dirty="0">
                <a:sym typeface="Wingdings" panose="05000000000000000000" pitchFamily="2" charset="2"/>
              </a:rPr>
              <a:t> </a:t>
            </a:r>
            <a:r>
              <a:rPr lang="de-DE" b="1" dirty="0" err="1">
                <a:sym typeface="Wingdings" panose="05000000000000000000" pitchFamily="2" charset="2"/>
              </a:rPr>
              <a:t>e.Co</a:t>
            </a:r>
            <a:endParaRPr lang="de-DE" b="1" dirty="0">
              <a:sym typeface="Wingdings" panose="05000000000000000000" pitchFamily="2" charset="2"/>
            </a:endParaRPr>
          </a:p>
          <a:p>
            <a:r>
              <a:rPr lang="de-DE" dirty="0">
                <a:sym typeface="Wingdings" panose="05000000000000000000" pitchFamily="2" charset="2"/>
              </a:rPr>
              <a:t>Die Akzeptanz von </a:t>
            </a:r>
            <a:r>
              <a:rPr lang="de-DE" dirty="0" err="1">
                <a:sym typeface="Wingdings" panose="05000000000000000000" pitchFamily="2" charset="2"/>
              </a:rPr>
              <a:t>Nudging</a:t>
            </a:r>
            <a:r>
              <a:rPr lang="de-DE" dirty="0">
                <a:sym typeface="Wingdings" panose="05000000000000000000" pitchFamily="2" charset="2"/>
              </a:rPr>
              <a:t> Lösungen ist empirisch bewiesen deutlich höher, als Maßnahmen des Zwanges. Bei einer Kostenbetrachtung des </a:t>
            </a:r>
            <a:r>
              <a:rPr lang="de-DE" dirty="0" err="1">
                <a:sym typeface="Wingdings" panose="05000000000000000000" pitchFamily="2" charset="2"/>
              </a:rPr>
              <a:t>Subscription</a:t>
            </a:r>
            <a:r>
              <a:rPr lang="de-DE" dirty="0">
                <a:sym typeface="Wingdings" panose="05000000000000000000" pitchFamily="2" charset="2"/>
              </a:rPr>
              <a:t>-Modells fällt auf, dass die Grenzkosten eines Fahrzeuges ab einer gewissen Auslastung gegen seinen Strompreis tendieren. Dieser hat eine direkte und starke Korrelation zum Verbrauch, der wiederrum an den Umweltschutz gekoppelt ist. </a:t>
            </a:r>
          </a:p>
          <a:p>
            <a:endParaRPr lang="de-DE" dirty="0">
              <a:sym typeface="Wingdings" panose="05000000000000000000" pitchFamily="2" charset="2"/>
            </a:endParaRPr>
          </a:p>
          <a:p>
            <a:endParaRPr lang="de-DE" dirty="0">
              <a:sym typeface="Wingdings" panose="05000000000000000000" pitchFamily="2" charset="2"/>
            </a:endParaRPr>
          </a:p>
        </p:txBody>
      </p:sp>
      <p:sp>
        <p:nvSpPr>
          <p:cNvPr id="4" name="Foliennummernplatzhalter 3"/>
          <p:cNvSpPr>
            <a:spLocks noGrp="1"/>
          </p:cNvSpPr>
          <p:nvPr>
            <p:ph type="sldNum" sz="quarter" idx="5"/>
          </p:nvPr>
        </p:nvSpPr>
        <p:spPr/>
        <p:txBody>
          <a:bodyPr/>
          <a:lstStyle/>
          <a:p>
            <a:fld id="{2F4AC631-BFE5-4931-997E-BCB9BC1D8A48}" type="slidenum">
              <a:rPr lang="de-DE" smtClean="0"/>
              <a:t>11</a:t>
            </a:fld>
            <a:endParaRPr lang="de-DE"/>
          </a:p>
        </p:txBody>
      </p:sp>
    </p:spTree>
    <p:extLst>
      <p:ext uri="{BB962C8B-B14F-4D97-AF65-F5344CB8AC3E}">
        <p14:creationId xmlns:p14="http://schemas.microsoft.com/office/powerpoint/2010/main" val="398996438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2.bin"/></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5.xml"/><Relationship Id="rId7" Type="http://schemas.openxmlformats.org/officeDocument/2006/relationships/image" Target="../media/image2.png"/><Relationship Id="rId2" Type="http://schemas.openxmlformats.org/officeDocument/2006/relationships/tags" Target="../tags/tag4.xml"/><Relationship Id="rId1" Type="http://schemas.openxmlformats.org/officeDocument/2006/relationships/vmlDrawing" Target="../drawings/vmlDrawing3.v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7.xml"/><Relationship Id="rId7" Type="http://schemas.openxmlformats.org/officeDocument/2006/relationships/image" Target="../media/image2.png"/><Relationship Id="rId2" Type="http://schemas.openxmlformats.org/officeDocument/2006/relationships/tags" Target="../tags/tag6.xml"/><Relationship Id="rId1" Type="http://schemas.openxmlformats.org/officeDocument/2006/relationships/vmlDrawing" Target="../drawings/vmlDrawing4.vml"/><Relationship Id="rId6" Type="http://schemas.openxmlformats.org/officeDocument/2006/relationships/image" Target="../media/image1.emf"/><Relationship Id="rId5" Type="http://schemas.openxmlformats.org/officeDocument/2006/relationships/oleObject" Target="../embeddings/oleObject4.bin"/><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9.xml"/><Relationship Id="rId7" Type="http://schemas.openxmlformats.org/officeDocument/2006/relationships/image" Target="../media/image4.png"/><Relationship Id="rId2" Type="http://schemas.openxmlformats.org/officeDocument/2006/relationships/tags" Target="../tags/tag8.xml"/><Relationship Id="rId1" Type="http://schemas.openxmlformats.org/officeDocument/2006/relationships/vmlDrawing" Target="../drawings/vmlDrawing5.vml"/><Relationship Id="rId6" Type="http://schemas.openxmlformats.org/officeDocument/2006/relationships/image" Target="../media/image1.emf"/><Relationship Id="rId5" Type="http://schemas.openxmlformats.org/officeDocument/2006/relationships/oleObject" Target="../embeddings/oleObject5.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tags" Target="../tags/tag11.xml"/><Relationship Id="rId7" Type="http://schemas.openxmlformats.org/officeDocument/2006/relationships/image" Target="../media/image5.png"/><Relationship Id="rId2" Type="http://schemas.openxmlformats.org/officeDocument/2006/relationships/tags" Target="../tags/tag10.xml"/><Relationship Id="rId1" Type="http://schemas.openxmlformats.org/officeDocument/2006/relationships/vmlDrawing" Target="../drawings/vmlDrawing6.vml"/><Relationship Id="rId6" Type="http://schemas.openxmlformats.org/officeDocument/2006/relationships/image" Target="../media/image1.emf"/><Relationship Id="rId5" Type="http://schemas.openxmlformats.org/officeDocument/2006/relationships/oleObject" Target="../embeddings/oleObject6.bin"/><Relationship Id="rId4" Type="http://schemas.openxmlformats.org/officeDocument/2006/relationships/slideMaster" Target="../slideMasters/slideMaster1.xml"/><Relationship Id="rId9"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13.xml"/><Relationship Id="rId7" Type="http://schemas.openxmlformats.org/officeDocument/2006/relationships/image" Target="../media/image6.png"/><Relationship Id="rId2" Type="http://schemas.openxmlformats.org/officeDocument/2006/relationships/tags" Target="../tags/tag12.xml"/><Relationship Id="rId1" Type="http://schemas.openxmlformats.org/officeDocument/2006/relationships/vmlDrawing" Target="../drawings/vmlDrawing7.vml"/><Relationship Id="rId6" Type="http://schemas.openxmlformats.org/officeDocument/2006/relationships/image" Target="../media/image1.emf"/><Relationship Id="rId5" Type="http://schemas.openxmlformats.org/officeDocument/2006/relationships/oleObject" Target="../embeddings/oleObject7.bin"/><Relationship Id="rId4" Type="http://schemas.openxmlformats.org/officeDocument/2006/relationships/slideMaster" Target="../slideMasters/slideMaster1.xml"/><Relationship Id="rId9"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Benutzerdefiniertes Layout">
    <p:bg>
      <p:bgPr>
        <a:solidFill>
          <a:schemeClr val="bg1"/>
        </a:solidFill>
        <a:effectLst/>
      </p:bgPr>
    </p:bg>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2C7ADA3F-051A-493F-BE25-F71363286957}"/>
              </a:ext>
            </a:extLst>
          </p:cNvPr>
          <p:cNvGraphicFramePr>
            <a:graphicFrameLocks noChangeAspect="1"/>
          </p:cNvGraphicFramePr>
          <p:nvPr userDrawn="1">
            <p:custDataLst>
              <p:tags r:id="rId2"/>
            </p:custDataLst>
            <p:extLst>
              <p:ext uri="{D42A27DB-BD31-4B8C-83A1-F6EECF244321}">
                <p14:modId xmlns:p14="http://schemas.microsoft.com/office/powerpoint/2010/main" val="291347749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5146" name="think-cell Folie" r:id="rId4" imgW="501" imgH="501" progId="TCLayout.ActiveDocument.1">
                  <p:embed/>
                </p:oleObj>
              </mc:Choice>
              <mc:Fallback>
                <p:oleObj name="think-cell Folie" r:id="rId4" imgW="501" imgH="501"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17" name="Rechteck 16">
            <a:extLst>
              <a:ext uri="{FF2B5EF4-FFF2-40B4-BE49-F238E27FC236}">
                <a16:creationId xmlns:a16="http://schemas.microsoft.com/office/drawing/2014/main" id="{F9B874E7-3723-4BD7-9286-EEB208867E6F}"/>
              </a:ext>
            </a:extLst>
          </p:cNvPr>
          <p:cNvSpPr/>
          <p:nvPr userDrawn="1"/>
        </p:nvSpPr>
        <p:spPr>
          <a:xfrm>
            <a:off x="1469881" y="1037566"/>
            <a:ext cx="11464581" cy="50515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 name="Grafik 3">
            <a:extLst>
              <a:ext uri="{FF2B5EF4-FFF2-40B4-BE49-F238E27FC236}">
                <a16:creationId xmlns:a16="http://schemas.microsoft.com/office/drawing/2014/main" id="{534E7338-ED62-4383-9005-49121123E432}"/>
              </a:ext>
            </a:extLst>
          </p:cNvPr>
          <p:cNvPicPr>
            <a:picLocks noChangeAspect="1"/>
          </p:cNvPicPr>
          <p:nvPr userDrawn="1"/>
        </p:nvPicPr>
        <p:blipFill rotWithShape="1">
          <a:blip r:embed="rId6"/>
          <a:srcRect t="19446" r="10232" b="26778"/>
          <a:stretch/>
        </p:blipFill>
        <p:spPr>
          <a:xfrm>
            <a:off x="3395176" y="2936837"/>
            <a:ext cx="5043974" cy="1225588"/>
          </a:xfrm>
          <a:prstGeom prst="rect">
            <a:avLst/>
          </a:prstGeom>
        </p:spPr>
      </p:pic>
      <p:sp>
        <p:nvSpPr>
          <p:cNvPr id="7" name="Rechteck 6">
            <a:extLst>
              <a:ext uri="{FF2B5EF4-FFF2-40B4-BE49-F238E27FC236}">
                <a16:creationId xmlns:a16="http://schemas.microsoft.com/office/drawing/2014/main" id="{4C73670A-340C-44E5-9C8F-045C7E88D424}"/>
              </a:ext>
            </a:extLst>
          </p:cNvPr>
          <p:cNvSpPr/>
          <p:nvPr userDrawn="1"/>
        </p:nvSpPr>
        <p:spPr>
          <a:xfrm rot="20525856">
            <a:off x="-3305175" y="-2893033"/>
            <a:ext cx="13363575" cy="502406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8" name="Rechteck 7">
            <a:extLst>
              <a:ext uri="{FF2B5EF4-FFF2-40B4-BE49-F238E27FC236}">
                <a16:creationId xmlns:a16="http://schemas.microsoft.com/office/drawing/2014/main" id="{F1D17066-04B4-48AE-BFD9-146A9054019E}"/>
              </a:ext>
            </a:extLst>
          </p:cNvPr>
          <p:cNvSpPr/>
          <p:nvPr userDrawn="1"/>
        </p:nvSpPr>
        <p:spPr>
          <a:xfrm rot="3289960">
            <a:off x="-5200650" y="3583966"/>
            <a:ext cx="13363575" cy="502406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Rechteck 8">
            <a:extLst>
              <a:ext uri="{FF2B5EF4-FFF2-40B4-BE49-F238E27FC236}">
                <a16:creationId xmlns:a16="http://schemas.microsoft.com/office/drawing/2014/main" id="{288EDCB0-680C-4C3C-AF13-81A1E4A6761F}"/>
              </a:ext>
            </a:extLst>
          </p:cNvPr>
          <p:cNvSpPr/>
          <p:nvPr userDrawn="1"/>
        </p:nvSpPr>
        <p:spPr>
          <a:xfrm rot="21142161">
            <a:off x="-295274" y="4890267"/>
            <a:ext cx="13363575" cy="502406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0" name="Rechteck 9">
            <a:extLst>
              <a:ext uri="{FF2B5EF4-FFF2-40B4-BE49-F238E27FC236}">
                <a16:creationId xmlns:a16="http://schemas.microsoft.com/office/drawing/2014/main" id="{44724848-9444-4451-9C6A-B8C61F65C7FF}"/>
              </a:ext>
            </a:extLst>
          </p:cNvPr>
          <p:cNvSpPr/>
          <p:nvPr userDrawn="1"/>
        </p:nvSpPr>
        <p:spPr>
          <a:xfrm rot="1117015">
            <a:off x="1922191" y="-2245333"/>
            <a:ext cx="13363575" cy="502406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Rechteck 10">
            <a:extLst>
              <a:ext uri="{FF2B5EF4-FFF2-40B4-BE49-F238E27FC236}">
                <a16:creationId xmlns:a16="http://schemas.microsoft.com/office/drawing/2014/main" id="{0E5D87EE-8C7E-4A95-8485-256EE1C5247A}"/>
              </a:ext>
            </a:extLst>
          </p:cNvPr>
          <p:cNvSpPr/>
          <p:nvPr userDrawn="1"/>
        </p:nvSpPr>
        <p:spPr>
          <a:xfrm rot="20665706">
            <a:off x="-1809581" y="-2417285"/>
            <a:ext cx="8934450" cy="22978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Rechteck 11">
            <a:extLst>
              <a:ext uri="{FF2B5EF4-FFF2-40B4-BE49-F238E27FC236}">
                <a16:creationId xmlns:a16="http://schemas.microsoft.com/office/drawing/2014/main" id="{76D87FF5-56CF-49FD-A0DA-047AA8D3DD22}"/>
              </a:ext>
            </a:extLst>
          </p:cNvPr>
          <p:cNvSpPr/>
          <p:nvPr userDrawn="1"/>
        </p:nvSpPr>
        <p:spPr>
          <a:xfrm rot="725562">
            <a:off x="-1365276" y="6727002"/>
            <a:ext cx="8934450" cy="22978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Rechteck 12">
            <a:extLst>
              <a:ext uri="{FF2B5EF4-FFF2-40B4-BE49-F238E27FC236}">
                <a16:creationId xmlns:a16="http://schemas.microsoft.com/office/drawing/2014/main" id="{1CC6C3C6-FBFD-48A5-BA00-D6DAC3CB37AF}"/>
              </a:ext>
            </a:extLst>
          </p:cNvPr>
          <p:cNvSpPr/>
          <p:nvPr userDrawn="1"/>
        </p:nvSpPr>
        <p:spPr>
          <a:xfrm rot="20368810">
            <a:off x="5954482" y="6553478"/>
            <a:ext cx="8934450" cy="22978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Rechteck 13">
            <a:extLst>
              <a:ext uri="{FF2B5EF4-FFF2-40B4-BE49-F238E27FC236}">
                <a16:creationId xmlns:a16="http://schemas.microsoft.com/office/drawing/2014/main" id="{A834BCC9-1596-4C1B-A7D0-C7260A0486E3}"/>
              </a:ext>
            </a:extLst>
          </p:cNvPr>
          <p:cNvSpPr/>
          <p:nvPr userDrawn="1"/>
        </p:nvSpPr>
        <p:spPr>
          <a:xfrm rot="6084520">
            <a:off x="-5477285" y="1653091"/>
            <a:ext cx="8934450" cy="22978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Rechteck 14">
            <a:extLst>
              <a:ext uri="{FF2B5EF4-FFF2-40B4-BE49-F238E27FC236}">
                <a16:creationId xmlns:a16="http://schemas.microsoft.com/office/drawing/2014/main" id="{674CDF92-9102-4F02-A163-07CD6E40B02C}"/>
              </a:ext>
            </a:extLst>
          </p:cNvPr>
          <p:cNvSpPr/>
          <p:nvPr userDrawn="1"/>
        </p:nvSpPr>
        <p:spPr>
          <a:xfrm rot="3344252">
            <a:off x="7188315" y="-551795"/>
            <a:ext cx="11640899" cy="229783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548437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Benutzerdefiniertes Layout">
    <p:bg>
      <p:bgPr>
        <a:solidFill>
          <a:schemeClr val="tx2"/>
        </a:solidFill>
        <a:effectLst/>
      </p:bgPr>
    </p:bg>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C16126C8-0D87-4143-B70D-69A5C2EB3409}"/>
              </a:ext>
            </a:extLst>
          </p:cNvPr>
          <p:cNvGraphicFramePr>
            <a:graphicFrameLocks noChangeAspect="1"/>
          </p:cNvGraphicFramePr>
          <p:nvPr userDrawn="1">
            <p:custDataLst>
              <p:tags r:id="rId2"/>
            </p:custDataLst>
            <p:extLst>
              <p:ext uri="{D42A27DB-BD31-4B8C-83A1-F6EECF244321}">
                <p14:modId xmlns:p14="http://schemas.microsoft.com/office/powerpoint/2010/main" val="425858598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238" name="think-cell Folie" r:id="rId5" imgW="501" imgH="501" progId="TCLayout.ActiveDocument.1">
                  <p:embed/>
                </p:oleObj>
              </mc:Choice>
              <mc:Fallback>
                <p:oleObj name="think-cell Folie" r:id="rId5" imgW="501" imgH="501" progId="TCLayout.ActiveDocument.1">
                  <p:embed/>
                  <p:pic>
                    <p:nvPicPr>
                      <p:cNvPr id="3" name="Objekt 2" hidden="1">
                        <a:extLst>
                          <a:ext uri="{FF2B5EF4-FFF2-40B4-BE49-F238E27FC236}">
                            <a16:creationId xmlns:a16="http://schemas.microsoft.com/office/drawing/2014/main" id="{C16126C8-0D87-4143-B70D-69A5C2EB3409}"/>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hteck 1" hidden="1">
            <a:extLst>
              <a:ext uri="{FF2B5EF4-FFF2-40B4-BE49-F238E27FC236}">
                <a16:creationId xmlns:a16="http://schemas.microsoft.com/office/drawing/2014/main" id="{58F1297B-BA84-447E-AF2D-E56A4EC02492}"/>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de-DE" sz="4400" b="0" i="0" baseline="0" dirty="0">
              <a:latin typeface="Calibri Light" panose="020F0302020204030204" pitchFamily="34" charset="0"/>
              <a:ea typeface="+mj-ea"/>
              <a:cs typeface="+mj-cs"/>
              <a:sym typeface="Calibri Light" panose="020F0302020204030204" pitchFamily="34" charset="0"/>
            </a:endParaRPr>
          </a:p>
        </p:txBody>
      </p:sp>
      <p:sp>
        <p:nvSpPr>
          <p:cNvPr id="23" name="Rechteck 22">
            <a:extLst>
              <a:ext uri="{FF2B5EF4-FFF2-40B4-BE49-F238E27FC236}">
                <a16:creationId xmlns:a16="http://schemas.microsoft.com/office/drawing/2014/main" id="{0DBB9164-78CC-4DC2-A4F2-DBC0DFA05854}"/>
              </a:ext>
            </a:extLst>
          </p:cNvPr>
          <p:cNvSpPr/>
          <p:nvPr userDrawn="1"/>
        </p:nvSpPr>
        <p:spPr>
          <a:xfrm rot="1219052">
            <a:off x="-1710814" y="5431265"/>
            <a:ext cx="9618878"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Rechteck 23">
            <a:extLst>
              <a:ext uri="{FF2B5EF4-FFF2-40B4-BE49-F238E27FC236}">
                <a16:creationId xmlns:a16="http://schemas.microsoft.com/office/drawing/2014/main" id="{5AD5762B-2F54-4C89-9068-7761169024E4}"/>
              </a:ext>
            </a:extLst>
          </p:cNvPr>
          <p:cNvSpPr/>
          <p:nvPr userDrawn="1"/>
        </p:nvSpPr>
        <p:spPr>
          <a:xfrm rot="20735630">
            <a:off x="5682066" y="5764750"/>
            <a:ext cx="8519792" cy="20603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1" name="Grafik 10">
            <a:extLst>
              <a:ext uri="{FF2B5EF4-FFF2-40B4-BE49-F238E27FC236}">
                <a16:creationId xmlns:a16="http://schemas.microsoft.com/office/drawing/2014/main" id="{C3992C10-1D65-4134-AC25-B9577FC4B00E}"/>
              </a:ext>
            </a:extLst>
          </p:cNvPr>
          <p:cNvPicPr>
            <a:picLocks noChangeAspect="1"/>
          </p:cNvPicPr>
          <p:nvPr userDrawn="1"/>
        </p:nvPicPr>
        <p:blipFill rotWithShape="1">
          <a:blip r:embed="rId7"/>
          <a:srcRect t="19446" r="10232" b="26778"/>
          <a:stretch/>
        </p:blipFill>
        <p:spPr>
          <a:xfrm>
            <a:off x="218645" y="5799763"/>
            <a:ext cx="3799397" cy="923180"/>
          </a:xfrm>
          <a:prstGeom prst="rect">
            <a:avLst/>
          </a:prstGeom>
        </p:spPr>
      </p:pic>
      <p:sp>
        <p:nvSpPr>
          <p:cNvPr id="12" name="Rechteck 11">
            <a:extLst>
              <a:ext uri="{FF2B5EF4-FFF2-40B4-BE49-F238E27FC236}">
                <a16:creationId xmlns:a16="http://schemas.microsoft.com/office/drawing/2014/main" id="{2E6D5486-F968-46EE-BFAE-F847B2EFB9BE}"/>
              </a:ext>
            </a:extLst>
          </p:cNvPr>
          <p:cNvSpPr/>
          <p:nvPr userDrawn="1"/>
        </p:nvSpPr>
        <p:spPr>
          <a:xfrm rot="1219052">
            <a:off x="4623312" y="-1627614"/>
            <a:ext cx="9618878"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Rechteck 12">
            <a:extLst>
              <a:ext uri="{FF2B5EF4-FFF2-40B4-BE49-F238E27FC236}">
                <a16:creationId xmlns:a16="http://schemas.microsoft.com/office/drawing/2014/main" id="{782088F8-656F-4A2A-9C29-77ECDDB0A389}"/>
              </a:ext>
            </a:extLst>
          </p:cNvPr>
          <p:cNvSpPr/>
          <p:nvPr userDrawn="1"/>
        </p:nvSpPr>
        <p:spPr>
          <a:xfrm rot="20735630">
            <a:off x="-3500033" y="-1275957"/>
            <a:ext cx="8519792" cy="20603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1131487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enutzerdefiniertes Layout">
    <p:bg>
      <p:bgPr>
        <a:solidFill>
          <a:schemeClr val="tx2"/>
        </a:solidFill>
        <a:effectLst/>
      </p:bgPr>
    </p:bg>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C16126C8-0D87-4143-B70D-69A5C2EB3409}"/>
              </a:ext>
            </a:extLst>
          </p:cNvPr>
          <p:cNvGraphicFramePr>
            <a:graphicFrameLocks noChangeAspect="1"/>
          </p:cNvGraphicFramePr>
          <p:nvPr userDrawn="1">
            <p:custDataLst>
              <p:tags r:id="rId2"/>
            </p:custDataLst>
            <p:extLst>
              <p:ext uri="{D42A27DB-BD31-4B8C-83A1-F6EECF244321}">
                <p14:modId xmlns:p14="http://schemas.microsoft.com/office/powerpoint/2010/main" val="219315749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4136" name="think-cell Folie" r:id="rId5" imgW="501" imgH="501" progId="TCLayout.ActiveDocument.1">
                  <p:embed/>
                </p:oleObj>
              </mc:Choice>
              <mc:Fallback>
                <p:oleObj name="think-cell Folie" r:id="rId5" imgW="501" imgH="501"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hteck 1" hidden="1">
            <a:extLst>
              <a:ext uri="{FF2B5EF4-FFF2-40B4-BE49-F238E27FC236}">
                <a16:creationId xmlns:a16="http://schemas.microsoft.com/office/drawing/2014/main" id="{58F1297B-BA84-447E-AF2D-E56A4EC02492}"/>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de-DE" sz="4400" b="0" i="0" baseline="0" dirty="0">
              <a:latin typeface="Calibri Light" panose="020F0302020204030204" pitchFamily="34" charset="0"/>
              <a:ea typeface="+mj-ea"/>
              <a:cs typeface="+mj-cs"/>
              <a:sym typeface="Calibri Light" panose="020F0302020204030204" pitchFamily="34" charset="0"/>
            </a:endParaRPr>
          </a:p>
        </p:txBody>
      </p:sp>
      <p:sp>
        <p:nvSpPr>
          <p:cNvPr id="25" name="Rechteck 24">
            <a:extLst>
              <a:ext uri="{FF2B5EF4-FFF2-40B4-BE49-F238E27FC236}">
                <a16:creationId xmlns:a16="http://schemas.microsoft.com/office/drawing/2014/main" id="{37DD5C95-5118-4771-BBEF-C494A39B1CB1}"/>
              </a:ext>
            </a:extLst>
          </p:cNvPr>
          <p:cNvSpPr/>
          <p:nvPr userDrawn="1"/>
        </p:nvSpPr>
        <p:spPr>
          <a:xfrm rot="4527741">
            <a:off x="9692471" y="3397882"/>
            <a:ext cx="6199567" cy="19926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Rechteck 21">
            <a:extLst>
              <a:ext uri="{FF2B5EF4-FFF2-40B4-BE49-F238E27FC236}">
                <a16:creationId xmlns:a16="http://schemas.microsoft.com/office/drawing/2014/main" id="{D4B1D7E8-D936-45CF-9801-E6E96A3D99E6}"/>
              </a:ext>
            </a:extLst>
          </p:cNvPr>
          <p:cNvSpPr/>
          <p:nvPr userDrawn="1"/>
        </p:nvSpPr>
        <p:spPr>
          <a:xfrm rot="657883">
            <a:off x="5499691" y="-1194604"/>
            <a:ext cx="11537227"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1" name="Grafik 10">
            <a:extLst>
              <a:ext uri="{FF2B5EF4-FFF2-40B4-BE49-F238E27FC236}">
                <a16:creationId xmlns:a16="http://schemas.microsoft.com/office/drawing/2014/main" id="{C3992C10-1D65-4134-AC25-B9577FC4B00E}"/>
              </a:ext>
            </a:extLst>
          </p:cNvPr>
          <p:cNvPicPr>
            <a:picLocks noChangeAspect="1"/>
          </p:cNvPicPr>
          <p:nvPr userDrawn="1"/>
        </p:nvPicPr>
        <p:blipFill rotWithShape="1">
          <a:blip r:embed="rId7"/>
          <a:srcRect t="19446" r="10232" b="26778"/>
          <a:stretch/>
        </p:blipFill>
        <p:spPr>
          <a:xfrm>
            <a:off x="8261974" y="169928"/>
            <a:ext cx="3799397" cy="923180"/>
          </a:xfrm>
          <a:prstGeom prst="rect">
            <a:avLst/>
          </a:prstGeom>
        </p:spPr>
      </p:pic>
      <p:sp>
        <p:nvSpPr>
          <p:cNvPr id="23" name="Rechteck 22">
            <a:extLst>
              <a:ext uri="{FF2B5EF4-FFF2-40B4-BE49-F238E27FC236}">
                <a16:creationId xmlns:a16="http://schemas.microsoft.com/office/drawing/2014/main" id="{0DBB9164-78CC-4DC2-A4F2-DBC0DFA05854}"/>
              </a:ext>
            </a:extLst>
          </p:cNvPr>
          <p:cNvSpPr/>
          <p:nvPr userDrawn="1"/>
        </p:nvSpPr>
        <p:spPr>
          <a:xfrm rot="1219052">
            <a:off x="-2374202" y="6626560"/>
            <a:ext cx="9618878"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Rechteck 23">
            <a:extLst>
              <a:ext uri="{FF2B5EF4-FFF2-40B4-BE49-F238E27FC236}">
                <a16:creationId xmlns:a16="http://schemas.microsoft.com/office/drawing/2014/main" id="{5AD5762B-2F54-4C89-9068-7761169024E4}"/>
              </a:ext>
            </a:extLst>
          </p:cNvPr>
          <p:cNvSpPr/>
          <p:nvPr userDrawn="1"/>
        </p:nvSpPr>
        <p:spPr>
          <a:xfrm rot="20735630">
            <a:off x="7286170" y="6394201"/>
            <a:ext cx="6524172" cy="20603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8" name="Grafik 7">
            <a:extLst>
              <a:ext uri="{FF2B5EF4-FFF2-40B4-BE49-F238E27FC236}">
                <a16:creationId xmlns:a16="http://schemas.microsoft.com/office/drawing/2014/main" id="{0270E67C-D557-4518-B98B-F9D64954CE07}"/>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rot="20721969" flipH="1">
            <a:off x="10977987" y="5263527"/>
            <a:ext cx="975933" cy="975933"/>
          </a:xfrm>
          <a:prstGeom prst="rect">
            <a:avLst/>
          </a:prstGeom>
        </p:spPr>
      </p:pic>
      <p:sp>
        <p:nvSpPr>
          <p:cNvPr id="4" name="Rechteck 3">
            <a:extLst>
              <a:ext uri="{FF2B5EF4-FFF2-40B4-BE49-F238E27FC236}">
                <a16:creationId xmlns:a16="http://schemas.microsoft.com/office/drawing/2014/main" id="{1983285F-4D38-4741-A705-E00BBD5D670A}"/>
              </a:ext>
            </a:extLst>
          </p:cNvPr>
          <p:cNvSpPr/>
          <p:nvPr userDrawn="1"/>
        </p:nvSpPr>
        <p:spPr>
          <a:xfrm rot="3242169">
            <a:off x="4271788" y="-364033"/>
            <a:ext cx="4524188" cy="255227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Rechteck 18">
            <a:extLst>
              <a:ext uri="{FF2B5EF4-FFF2-40B4-BE49-F238E27FC236}">
                <a16:creationId xmlns:a16="http://schemas.microsoft.com/office/drawing/2014/main" id="{D265A74C-67DC-4684-891E-EE5BF3ACBA31}"/>
              </a:ext>
            </a:extLst>
          </p:cNvPr>
          <p:cNvSpPr/>
          <p:nvPr userDrawn="1"/>
        </p:nvSpPr>
        <p:spPr>
          <a:xfrm rot="21401698">
            <a:off x="-93548" y="1511210"/>
            <a:ext cx="8676000" cy="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753766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Benutzerdefiniertes Layout">
    <p:bg>
      <p:bgPr>
        <a:solidFill>
          <a:schemeClr val="tx2"/>
        </a:solidFill>
        <a:effectLst/>
      </p:bgPr>
    </p:bg>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C16126C8-0D87-4143-B70D-69A5C2EB3409}"/>
              </a:ext>
            </a:extLst>
          </p:cNvPr>
          <p:cNvGraphicFramePr>
            <a:graphicFrameLocks noChangeAspect="1"/>
          </p:cNvGraphicFramePr>
          <p:nvPr userDrawn="1">
            <p:custDataLst>
              <p:tags r:id="rId2"/>
            </p:custDataLst>
            <p:extLst>
              <p:ext uri="{D42A27DB-BD31-4B8C-83A1-F6EECF244321}">
                <p14:modId xmlns:p14="http://schemas.microsoft.com/office/powerpoint/2010/main" val="35110665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4357" name="think-cell Folie" r:id="rId5" imgW="501" imgH="501" progId="TCLayout.ActiveDocument.1">
                  <p:embed/>
                </p:oleObj>
              </mc:Choice>
              <mc:Fallback>
                <p:oleObj name="think-cell Folie" r:id="rId5" imgW="501" imgH="501" progId="TCLayout.ActiveDocument.1">
                  <p:embed/>
                  <p:pic>
                    <p:nvPicPr>
                      <p:cNvPr id="3" name="Objekt 2" hidden="1">
                        <a:extLst>
                          <a:ext uri="{FF2B5EF4-FFF2-40B4-BE49-F238E27FC236}">
                            <a16:creationId xmlns:a16="http://schemas.microsoft.com/office/drawing/2014/main" id="{C16126C8-0D87-4143-B70D-69A5C2EB3409}"/>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hteck 1" hidden="1">
            <a:extLst>
              <a:ext uri="{FF2B5EF4-FFF2-40B4-BE49-F238E27FC236}">
                <a16:creationId xmlns:a16="http://schemas.microsoft.com/office/drawing/2014/main" id="{58F1297B-BA84-447E-AF2D-E56A4EC02492}"/>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de-DE" sz="4400" b="0" i="0" baseline="0" dirty="0">
              <a:latin typeface="Calibri Light" panose="020F0302020204030204" pitchFamily="34" charset="0"/>
              <a:ea typeface="+mj-ea"/>
              <a:cs typeface="+mj-cs"/>
              <a:sym typeface="Calibri Light" panose="020F0302020204030204" pitchFamily="34" charset="0"/>
            </a:endParaRPr>
          </a:p>
        </p:txBody>
      </p:sp>
      <p:pic>
        <p:nvPicPr>
          <p:cNvPr id="26" name="Grafik 25">
            <a:extLst>
              <a:ext uri="{FF2B5EF4-FFF2-40B4-BE49-F238E27FC236}">
                <a16:creationId xmlns:a16="http://schemas.microsoft.com/office/drawing/2014/main" id="{4889FC2F-B9C3-401B-AC5D-A3A7FA2A1AA2}"/>
              </a:ext>
            </a:extLst>
          </p:cNvPr>
          <p:cNvPicPr>
            <a:picLocks noChangeAspect="1"/>
          </p:cNvPicPr>
          <p:nvPr userDrawn="1"/>
        </p:nvPicPr>
        <p:blipFill>
          <a:blip r:embed="rId7"/>
          <a:stretch>
            <a:fillRect/>
          </a:stretch>
        </p:blipFill>
        <p:spPr>
          <a:xfrm>
            <a:off x="417020" y="297536"/>
            <a:ext cx="11774980" cy="6823295"/>
          </a:xfrm>
          <a:prstGeom prst="rect">
            <a:avLst/>
          </a:prstGeom>
          <a:ln w="41275">
            <a:solidFill>
              <a:schemeClr val="bg1"/>
            </a:solidFill>
          </a:ln>
        </p:spPr>
      </p:pic>
      <p:sp>
        <p:nvSpPr>
          <p:cNvPr id="7" name="Rechteck 6">
            <a:extLst>
              <a:ext uri="{FF2B5EF4-FFF2-40B4-BE49-F238E27FC236}">
                <a16:creationId xmlns:a16="http://schemas.microsoft.com/office/drawing/2014/main" id="{8052B790-47E5-41A1-9C18-D45FAB165AE8}"/>
              </a:ext>
            </a:extLst>
          </p:cNvPr>
          <p:cNvSpPr/>
          <p:nvPr userDrawn="1"/>
        </p:nvSpPr>
        <p:spPr>
          <a:xfrm rot="290286">
            <a:off x="-371022" y="745573"/>
            <a:ext cx="1003300" cy="55689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Rechteck 24">
            <a:extLst>
              <a:ext uri="{FF2B5EF4-FFF2-40B4-BE49-F238E27FC236}">
                <a16:creationId xmlns:a16="http://schemas.microsoft.com/office/drawing/2014/main" id="{37DD5C95-5118-4771-BBEF-C494A39B1CB1}"/>
              </a:ext>
            </a:extLst>
          </p:cNvPr>
          <p:cNvSpPr/>
          <p:nvPr userDrawn="1"/>
        </p:nvSpPr>
        <p:spPr>
          <a:xfrm rot="4527741">
            <a:off x="9692471" y="3397882"/>
            <a:ext cx="6199567" cy="19926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Rechteck 21">
            <a:extLst>
              <a:ext uri="{FF2B5EF4-FFF2-40B4-BE49-F238E27FC236}">
                <a16:creationId xmlns:a16="http://schemas.microsoft.com/office/drawing/2014/main" id="{D4B1D7E8-D936-45CF-9801-E6E96A3D99E6}"/>
              </a:ext>
            </a:extLst>
          </p:cNvPr>
          <p:cNvSpPr/>
          <p:nvPr userDrawn="1"/>
        </p:nvSpPr>
        <p:spPr>
          <a:xfrm rot="657883">
            <a:off x="5499691" y="-1194604"/>
            <a:ext cx="11537227"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1" name="Grafik 10">
            <a:extLst>
              <a:ext uri="{FF2B5EF4-FFF2-40B4-BE49-F238E27FC236}">
                <a16:creationId xmlns:a16="http://schemas.microsoft.com/office/drawing/2014/main" id="{C3992C10-1D65-4134-AC25-B9577FC4B00E}"/>
              </a:ext>
            </a:extLst>
          </p:cNvPr>
          <p:cNvPicPr>
            <a:picLocks noChangeAspect="1"/>
          </p:cNvPicPr>
          <p:nvPr userDrawn="1"/>
        </p:nvPicPr>
        <p:blipFill rotWithShape="1">
          <a:blip r:embed="rId8"/>
          <a:srcRect t="19446" r="10232" b="26778"/>
          <a:stretch/>
        </p:blipFill>
        <p:spPr>
          <a:xfrm>
            <a:off x="8261974" y="169928"/>
            <a:ext cx="3799397" cy="923180"/>
          </a:xfrm>
          <a:prstGeom prst="rect">
            <a:avLst/>
          </a:prstGeom>
        </p:spPr>
      </p:pic>
      <p:sp>
        <p:nvSpPr>
          <p:cNvPr id="23" name="Rechteck 22">
            <a:extLst>
              <a:ext uri="{FF2B5EF4-FFF2-40B4-BE49-F238E27FC236}">
                <a16:creationId xmlns:a16="http://schemas.microsoft.com/office/drawing/2014/main" id="{0DBB9164-78CC-4DC2-A4F2-DBC0DFA05854}"/>
              </a:ext>
            </a:extLst>
          </p:cNvPr>
          <p:cNvSpPr/>
          <p:nvPr userDrawn="1"/>
        </p:nvSpPr>
        <p:spPr>
          <a:xfrm rot="1219052">
            <a:off x="-2374202" y="6626560"/>
            <a:ext cx="9618878"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Rechteck 23">
            <a:extLst>
              <a:ext uri="{FF2B5EF4-FFF2-40B4-BE49-F238E27FC236}">
                <a16:creationId xmlns:a16="http://schemas.microsoft.com/office/drawing/2014/main" id="{5AD5762B-2F54-4C89-9068-7761169024E4}"/>
              </a:ext>
            </a:extLst>
          </p:cNvPr>
          <p:cNvSpPr/>
          <p:nvPr userDrawn="1"/>
        </p:nvSpPr>
        <p:spPr>
          <a:xfrm rot="20735630">
            <a:off x="7286170" y="6394201"/>
            <a:ext cx="6524172" cy="20603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8" name="Grafik 7">
            <a:extLst>
              <a:ext uri="{FF2B5EF4-FFF2-40B4-BE49-F238E27FC236}">
                <a16:creationId xmlns:a16="http://schemas.microsoft.com/office/drawing/2014/main" id="{0270E67C-D557-4518-B98B-F9D64954CE07}"/>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rot="20721969" flipH="1">
            <a:off x="10977987" y="5263527"/>
            <a:ext cx="975933" cy="975933"/>
          </a:xfrm>
          <a:prstGeom prst="rect">
            <a:avLst/>
          </a:prstGeom>
        </p:spPr>
      </p:pic>
      <p:sp>
        <p:nvSpPr>
          <p:cNvPr id="4" name="Rechteck 3">
            <a:extLst>
              <a:ext uri="{FF2B5EF4-FFF2-40B4-BE49-F238E27FC236}">
                <a16:creationId xmlns:a16="http://schemas.microsoft.com/office/drawing/2014/main" id="{1983285F-4D38-4741-A705-E00BBD5D670A}"/>
              </a:ext>
            </a:extLst>
          </p:cNvPr>
          <p:cNvSpPr/>
          <p:nvPr userDrawn="1"/>
        </p:nvSpPr>
        <p:spPr>
          <a:xfrm rot="21375017">
            <a:off x="-253363" y="-875045"/>
            <a:ext cx="4697927" cy="255227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Gleichschenkliges Dreieck 4">
            <a:extLst>
              <a:ext uri="{FF2B5EF4-FFF2-40B4-BE49-F238E27FC236}">
                <a16:creationId xmlns:a16="http://schemas.microsoft.com/office/drawing/2014/main" id="{A4361063-6364-4174-BDCB-5789226BEFDE}"/>
              </a:ext>
            </a:extLst>
          </p:cNvPr>
          <p:cNvSpPr/>
          <p:nvPr userDrawn="1"/>
        </p:nvSpPr>
        <p:spPr>
          <a:xfrm rot="5192921">
            <a:off x="5807082" y="-1107240"/>
            <a:ext cx="3070314" cy="1929621"/>
          </a:xfrm>
          <a:prstGeom prst="triangle">
            <a:avLst>
              <a:gd name="adj" fmla="val 10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D090B92F-225B-428B-8671-CC8143387045}"/>
              </a:ext>
            </a:extLst>
          </p:cNvPr>
          <p:cNvSpPr/>
          <p:nvPr userDrawn="1"/>
        </p:nvSpPr>
        <p:spPr>
          <a:xfrm rot="21412989">
            <a:off x="4417082" y="-1496357"/>
            <a:ext cx="2002306" cy="29535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Rechteck 18">
            <a:extLst>
              <a:ext uri="{FF2B5EF4-FFF2-40B4-BE49-F238E27FC236}">
                <a16:creationId xmlns:a16="http://schemas.microsoft.com/office/drawing/2014/main" id="{D265A74C-67DC-4684-891E-EE5BF3ACBA31}"/>
              </a:ext>
            </a:extLst>
          </p:cNvPr>
          <p:cNvSpPr/>
          <p:nvPr userDrawn="1"/>
        </p:nvSpPr>
        <p:spPr>
          <a:xfrm rot="21401698">
            <a:off x="-93548" y="1511210"/>
            <a:ext cx="8676000" cy="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9" name="Rechteck: abgerundete Ecken 8">
            <a:extLst>
              <a:ext uri="{FF2B5EF4-FFF2-40B4-BE49-F238E27FC236}">
                <a16:creationId xmlns:a16="http://schemas.microsoft.com/office/drawing/2014/main" id="{BA5A7553-CE6A-4F41-A741-2C568EA5ED5E}"/>
              </a:ext>
            </a:extLst>
          </p:cNvPr>
          <p:cNvSpPr/>
          <p:nvPr userDrawn="1"/>
        </p:nvSpPr>
        <p:spPr>
          <a:xfrm>
            <a:off x="6990737" y="3123529"/>
            <a:ext cx="2229956" cy="1113745"/>
          </a:xfrm>
          <a:prstGeom prst="roundRect">
            <a:avLst>
              <a:gd name="adj" fmla="val 8236"/>
            </a:avLst>
          </a:prstGeom>
          <a:solidFill>
            <a:schemeClr val="tx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1571862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Benutzerdefiniertes Layout">
    <p:bg>
      <p:bgPr>
        <a:solidFill>
          <a:schemeClr val="tx2"/>
        </a:solidFill>
        <a:effectLst/>
      </p:bgPr>
    </p:bg>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C16126C8-0D87-4143-B70D-69A5C2EB3409}"/>
              </a:ext>
            </a:extLst>
          </p:cNvPr>
          <p:cNvGraphicFramePr>
            <a:graphicFrameLocks noChangeAspect="1"/>
          </p:cNvGraphicFramePr>
          <p:nvPr userDrawn="1">
            <p:custDataLst>
              <p:tags r:id="rId2"/>
            </p:custDataLst>
            <p:extLst>
              <p:ext uri="{D42A27DB-BD31-4B8C-83A1-F6EECF244321}">
                <p14:modId xmlns:p14="http://schemas.microsoft.com/office/powerpoint/2010/main" val="23345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9464" name="think-cell Folie" r:id="rId5" imgW="501" imgH="501" progId="TCLayout.ActiveDocument.1">
                  <p:embed/>
                </p:oleObj>
              </mc:Choice>
              <mc:Fallback>
                <p:oleObj name="think-cell Folie" r:id="rId5" imgW="501" imgH="501" progId="TCLayout.ActiveDocument.1">
                  <p:embed/>
                  <p:pic>
                    <p:nvPicPr>
                      <p:cNvPr id="3" name="Objekt 2" hidden="1">
                        <a:extLst>
                          <a:ext uri="{FF2B5EF4-FFF2-40B4-BE49-F238E27FC236}">
                            <a16:creationId xmlns:a16="http://schemas.microsoft.com/office/drawing/2014/main" id="{C16126C8-0D87-4143-B70D-69A5C2EB3409}"/>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hteck 1" hidden="1">
            <a:extLst>
              <a:ext uri="{FF2B5EF4-FFF2-40B4-BE49-F238E27FC236}">
                <a16:creationId xmlns:a16="http://schemas.microsoft.com/office/drawing/2014/main" id="{58F1297B-BA84-447E-AF2D-E56A4EC02492}"/>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de-DE" sz="4400" b="0" i="0" baseline="0" dirty="0">
              <a:latin typeface="Calibri Light" panose="020F0302020204030204" pitchFamily="34" charset="0"/>
              <a:ea typeface="+mj-ea"/>
              <a:cs typeface="+mj-cs"/>
              <a:sym typeface="Calibri Light" panose="020F0302020204030204" pitchFamily="34" charset="0"/>
            </a:endParaRPr>
          </a:p>
        </p:txBody>
      </p:sp>
      <p:pic>
        <p:nvPicPr>
          <p:cNvPr id="17" name="Grafik 16" descr="Ein Bild, das Text, Karte enthält.&#10;&#10;Automatisch generierte Beschreibung">
            <a:extLst>
              <a:ext uri="{FF2B5EF4-FFF2-40B4-BE49-F238E27FC236}">
                <a16:creationId xmlns:a16="http://schemas.microsoft.com/office/drawing/2014/main" id="{D96A9EA3-D33C-4E55-B7F7-142FCA87EDB1}"/>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378229" y="401092"/>
            <a:ext cx="13957515" cy="8444883"/>
          </a:xfrm>
          <a:prstGeom prst="rect">
            <a:avLst/>
          </a:prstGeom>
        </p:spPr>
      </p:pic>
      <p:sp>
        <p:nvSpPr>
          <p:cNvPr id="7" name="Rechteck 6">
            <a:extLst>
              <a:ext uri="{FF2B5EF4-FFF2-40B4-BE49-F238E27FC236}">
                <a16:creationId xmlns:a16="http://schemas.microsoft.com/office/drawing/2014/main" id="{8052B790-47E5-41A1-9C18-D45FAB165AE8}"/>
              </a:ext>
            </a:extLst>
          </p:cNvPr>
          <p:cNvSpPr/>
          <p:nvPr userDrawn="1"/>
        </p:nvSpPr>
        <p:spPr>
          <a:xfrm rot="290286">
            <a:off x="-371022" y="745573"/>
            <a:ext cx="1003300" cy="55689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Rechteck 24">
            <a:extLst>
              <a:ext uri="{FF2B5EF4-FFF2-40B4-BE49-F238E27FC236}">
                <a16:creationId xmlns:a16="http://schemas.microsoft.com/office/drawing/2014/main" id="{37DD5C95-5118-4771-BBEF-C494A39B1CB1}"/>
              </a:ext>
            </a:extLst>
          </p:cNvPr>
          <p:cNvSpPr/>
          <p:nvPr userDrawn="1"/>
        </p:nvSpPr>
        <p:spPr>
          <a:xfrm rot="4527741">
            <a:off x="9692471" y="3397882"/>
            <a:ext cx="6199567" cy="19926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Rechteck 21">
            <a:extLst>
              <a:ext uri="{FF2B5EF4-FFF2-40B4-BE49-F238E27FC236}">
                <a16:creationId xmlns:a16="http://schemas.microsoft.com/office/drawing/2014/main" id="{D4B1D7E8-D936-45CF-9801-E6E96A3D99E6}"/>
              </a:ext>
            </a:extLst>
          </p:cNvPr>
          <p:cNvSpPr/>
          <p:nvPr userDrawn="1"/>
        </p:nvSpPr>
        <p:spPr>
          <a:xfrm rot="657883">
            <a:off x="5499691" y="-1194604"/>
            <a:ext cx="11537227"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1" name="Grafik 10">
            <a:extLst>
              <a:ext uri="{FF2B5EF4-FFF2-40B4-BE49-F238E27FC236}">
                <a16:creationId xmlns:a16="http://schemas.microsoft.com/office/drawing/2014/main" id="{C3992C10-1D65-4134-AC25-B9577FC4B00E}"/>
              </a:ext>
            </a:extLst>
          </p:cNvPr>
          <p:cNvPicPr>
            <a:picLocks noChangeAspect="1"/>
          </p:cNvPicPr>
          <p:nvPr userDrawn="1"/>
        </p:nvPicPr>
        <p:blipFill rotWithShape="1">
          <a:blip r:embed="rId8"/>
          <a:srcRect t="19446" r="10232" b="26778"/>
          <a:stretch/>
        </p:blipFill>
        <p:spPr>
          <a:xfrm>
            <a:off x="8261974" y="169928"/>
            <a:ext cx="3799397" cy="923180"/>
          </a:xfrm>
          <a:prstGeom prst="rect">
            <a:avLst/>
          </a:prstGeom>
        </p:spPr>
      </p:pic>
      <p:sp>
        <p:nvSpPr>
          <p:cNvPr id="23" name="Rechteck 22">
            <a:extLst>
              <a:ext uri="{FF2B5EF4-FFF2-40B4-BE49-F238E27FC236}">
                <a16:creationId xmlns:a16="http://schemas.microsoft.com/office/drawing/2014/main" id="{0DBB9164-78CC-4DC2-A4F2-DBC0DFA05854}"/>
              </a:ext>
            </a:extLst>
          </p:cNvPr>
          <p:cNvSpPr/>
          <p:nvPr userDrawn="1"/>
        </p:nvSpPr>
        <p:spPr>
          <a:xfrm rot="1219052">
            <a:off x="-2374202" y="6626560"/>
            <a:ext cx="9618878"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Rechteck 23">
            <a:extLst>
              <a:ext uri="{FF2B5EF4-FFF2-40B4-BE49-F238E27FC236}">
                <a16:creationId xmlns:a16="http://schemas.microsoft.com/office/drawing/2014/main" id="{5AD5762B-2F54-4C89-9068-7761169024E4}"/>
              </a:ext>
            </a:extLst>
          </p:cNvPr>
          <p:cNvSpPr/>
          <p:nvPr userDrawn="1"/>
        </p:nvSpPr>
        <p:spPr>
          <a:xfrm rot="20735630">
            <a:off x="7286170" y="6394201"/>
            <a:ext cx="6524172" cy="206037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8" name="Grafik 7">
            <a:extLst>
              <a:ext uri="{FF2B5EF4-FFF2-40B4-BE49-F238E27FC236}">
                <a16:creationId xmlns:a16="http://schemas.microsoft.com/office/drawing/2014/main" id="{0270E67C-D557-4518-B98B-F9D64954CE07}"/>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rot="20721969" flipH="1">
            <a:off x="10977987" y="5263527"/>
            <a:ext cx="975933" cy="975933"/>
          </a:xfrm>
          <a:prstGeom prst="rect">
            <a:avLst/>
          </a:prstGeom>
        </p:spPr>
      </p:pic>
      <p:sp>
        <p:nvSpPr>
          <p:cNvPr id="4" name="Rechteck 3">
            <a:extLst>
              <a:ext uri="{FF2B5EF4-FFF2-40B4-BE49-F238E27FC236}">
                <a16:creationId xmlns:a16="http://schemas.microsoft.com/office/drawing/2014/main" id="{1983285F-4D38-4741-A705-E00BBD5D670A}"/>
              </a:ext>
            </a:extLst>
          </p:cNvPr>
          <p:cNvSpPr/>
          <p:nvPr userDrawn="1"/>
        </p:nvSpPr>
        <p:spPr>
          <a:xfrm rot="21375017">
            <a:off x="-253363" y="-875045"/>
            <a:ext cx="4697927" cy="255227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Gleichschenkliges Dreieck 4">
            <a:extLst>
              <a:ext uri="{FF2B5EF4-FFF2-40B4-BE49-F238E27FC236}">
                <a16:creationId xmlns:a16="http://schemas.microsoft.com/office/drawing/2014/main" id="{A4361063-6364-4174-BDCB-5789226BEFDE}"/>
              </a:ext>
            </a:extLst>
          </p:cNvPr>
          <p:cNvSpPr/>
          <p:nvPr userDrawn="1"/>
        </p:nvSpPr>
        <p:spPr>
          <a:xfrm rot="5192921">
            <a:off x="5807082" y="-1107240"/>
            <a:ext cx="3070314" cy="1929621"/>
          </a:xfrm>
          <a:prstGeom prst="triangle">
            <a:avLst>
              <a:gd name="adj" fmla="val 100000"/>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Rechteck 5">
            <a:extLst>
              <a:ext uri="{FF2B5EF4-FFF2-40B4-BE49-F238E27FC236}">
                <a16:creationId xmlns:a16="http://schemas.microsoft.com/office/drawing/2014/main" id="{D090B92F-225B-428B-8671-CC8143387045}"/>
              </a:ext>
            </a:extLst>
          </p:cNvPr>
          <p:cNvSpPr/>
          <p:nvPr userDrawn="1"/>
        </p:nvSpPr>
        <p:spPr>
          <a:xfrm rot="21412989">
            <a:off x="4417082" y="-1496357"/>
            <a:ext cx="2002306" cy="295355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Rechteck 18">
            <a:extLst>
              <a:ext uri="{FF2B5EF4-FFF2-40B4-BE49-F238E27FC236}">
                <a16:creationId xmlns:a16="http://schemas.microsoft.com/office/drawing/2014/main" id="{D265A74C-67DC-4684-891E-EE5BF3ACBA31}"/>
              </a:ext>
            </a:extLst>
          </p:cNvPr>
          <p:cNvSpPr/>
          <p:nvPr userDrawn="1"/>
        </p:nvSpPr>
        <p:spPr>
          <a:xfrm rot="21401698">
            <a:off x="-93548" y="1511210"/>
            <a:ext cx="8676000" cy="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106719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Benutzerdefiniertes Layout">
    <p:bg>
      <p:bgPr>
        <a:solidFill>
          <a:schemeClr val="tx2"/>
        </a:solidFill>
        <a:effectLst/>
      </p:bgPr>
    </p:bg>
    <p:spTree>
      <p:nvGrpSpPr>
        <p:cNvPr id="1" name=""/>
        <p:cNvGrpSpPr/>
        <p:nvPr/>
      </p:nvGrpSpPr>
      <p:grpSpPr>
        <a:xfrm>
          <a:off x="0" y="0"/>
          <a:ext cx="0" cy="0"/>
          <a:chOff x="0" y="0"/>
          <a:chExt cx="0" cy="0"/>
        </a:xfrm>
      </p:grpSpPr>
      <p:graphicFrame>
        <p:nvGraphicFramePr>
          <p:cNvPr id="3" name="Objekt 2" hidden="1">
            <a:extLst>
              <a:ext uri="{FF2B5EF4-FFF2-40B4-BE49-F238E27FC236}">
                <a16:creationId xmlns:a16="http://schemas.microsoft.com/office/drawing/2014/main" id="{C16126C8-0D87-4143-B70D-69A5C2EB3409}"/>
              </a:ext>
            </a:extLst>
          </p:cNvPr>
          <p:cNvGraphicFramePr>
            <a:graphicFrameLocks noChangeAspect="1"/>
          </p:cNvGraphicFramePr>
          <p:nvPr userDrawn="1">
            <p:custDataLst>
              <p:tags r:id="rId2"/>
            </p:custDataLst>
            <p:extLst>
              <p:ext uri="{D42A27DB-BD31-4B8C-83A1-F6EECF244321}">
                <p14:modId xmlns:p14="http://schemas.microsoft.com/office/powerpoint/2010/main" val="41932144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2310" name="think-cell Folie" r:id="rId5" imgW="501" imgH="501" progId="TCLayout.ActiveDocument.1">
                  <p:embed/>
                </p:oleObj>
              </mc:Choice>
              <mc:Fallback>
                <p:oleObj name="think-cell Folie" r:id="rId5" imgW="501" imgH="501" progId="TCLayout.ActiveDocument.1">
                  <p:embed/>
                  <p:pic>
                    <p:nvPicPr>
                      <p:cNvPr id="3" name="Objekt 2" hidden="1">
                        <a:extLst>
                          <a:ext uri="{FF2B5EF4-FFF2-40B4-BE49-F238E27FC236}">
                            <a16:creationId xmlns:a16="http://schemas.microsoft.com/office/drawing/2014/main" id="{C16126C8-0D87-4143-B70D-69A5C2EB3409}"/>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Rechteck 1" hidden="1">
            <a:extLst>
              <a:ext uri="{FF2B5EF4-FFF2-40B4-BE49-F238E27FC236}">
                <a16:creationId xmlns:a16="http://schemas.microsoft.com/office/drawing/2014/main" id="{58F1297B-BA84-447E-AF2D-E56A4EC02492}"/>
              </a:ext>
            </a:extLst>
          </p:cNvPr>
          <p:cNvSpPr/>
          <p:nvPr userDrawn="1">
            <p:custDataLst>
              <p:tags r:id="rId3"/>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de-DE" sz="4400" b="0" i="0" baseline="0" dirty="0">
              <a:latin typeface="Calibri Light" panose="020F0302020204030204" pitchFamily="34" charset="0"/>
              <a:ea typeface="+mj-ea"/>
              <a:cs typeface="+mj-cs"/>
              <a:sym typeface="Calibri Light" panose="020F0302020204030204" pitchFamily="34" charset="0"/>
            </a:endParaRPr>
          </a:p>
        </p:txBody>
      </p:sp>
      <p:pic>
        <p:nvPicPr>
          <p:cNvPr id="9" name="Grafik 8">
            <a:extLst>
              <a:ext uri="{FF2B5EF4-FFF2-40B4-BE49-F238E27FC236}">
                <a16:creationId xmlns:a16="http://schemas.microsoft.com/office/drawing/2014/main" id="{643647AA-AB3C-4B61-9B26-F8DBDFDD8A1F}"/>
              </a:ext>
            </a:extLst>
          </p:cNvPr>
          <p:cNvPicPr>
            <a:picLocks noChangeAspect="1"/>
          </p:cNvPicPr>
          <p:nvPr userDrawn="1"/>
        </p:nvPicPr>
        <p:blipFill>
          <a:blip r:embed="rId7">
            <a:extLst>
              <a:ext uri="{BEBA8EAE-BF5A-486C-A8C5-ECC9F3942E4B}">
                <a14:imgProps xmlns:a14="http://schemas.microsoft.com/office/drawing/2010/main">
                  <a14:imgLayer r:embed="rId8">
                    <a14:imgEffect>
                      <a14:artisticCutout/>
                    </a14:imgEffect>
                    <a14:imgEffect>
                      <a14:sharpenSoften amount="-25000"/>
                    </a14:imgEffect>
                  </a14:imgLayer>
                </a14:imgProps>
              </a:ext>
            </a:extLst>
          </a:blip>
          <a:stretch>
            <a:fillRect/>
          </a:stretch>
        </p:blipFill>
        <p:spPr>
          <a:xfrm>
            <a:off x="-156754" y="-429986"/>
            <a:ext cx="12348754" cy="7717972"/>
          </a:xfrm>
          <a:prstGeom prst="rect">
            <a:avLst/>
          </a:prstGeom>
        </p:spPr>
      </p:pic>
      <p:sp>
        <p:nvSpPr>
          <p:cNvPr id="23" name="Rechteck 22">
            <a:extLst>
              <a:ext uri="{FF2B5EF4-FFF2-40B4-BE49-F238E27FC236}">
                <a16:creationId xmlns:a16="http://schemas.microsoft.com/office/drawing/2014/main" id="{0DBB9164-78CC-4DC2-A4F2-DBC0DFA05854}"/>
              </a:ext>
            </a:extLst>
          </p:cNvPr>
          <p:cNvSpPr/>
          <p:nvPr userDrawn="1"/>
        </p:nvSpPr>
        <p:spPr>
          <a:xfrm rot="1219052">
            <a:off x="-1710814" y="5431265"/>
            <a:ext cx="9618878"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Rechteck 23">
            <a:extLst>
              <a:ext uri="{FF2B5EF4-FFF2-40B4-BE49-F238E27FC236}">
                <a16:creationId xmlns:a16="http://schemas.microsoft.com/office/drawing/2014/main" id="{5AD5762B-2F54-4C89-9068-7761169024E4}"/>
              </a:ext>
            </a:extLst>
          </p:cNvPr>
          <p:cNvSpPr/>
          <p:nvPr userDrawn="1"/>
        </p:nvSpPr>
        <p:spPr>
          <a:xfrm rot="20735630">
            <a:off x="5682066" y="5764750"/>
            <a:ext cx="8519792" cy="206037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1" name="Grafik 10">
            <a:extLst>
              <a:ext uri="{FF2B5EF4-FFF2-40B4-BE49-F238E27FC236}">
                <a16:creationId xmlns:a16="http://schemas.microsoft.com/office/drawing/2014/main" id="{C3992C10-1D65-4134-AC25-B9577FC4B00E}"/>
              </a:ext>
            </a:extLst>
          </p:cNvPr>
          <p:cNvPicPr>
            <a:picLocks noChangeAspect="1"/>
          </p:cNvPicPr>
          <p:nvPr userDrawn="1"/>
        </p:nvPicPr>
        <p:blipFill rotWithShape="1">
          <a:blip r:embed="rId9"/>
          <a:srcRect t="19446" r="10232" b="26778"/>
          <a:stretch/>
        </p:blipFill>
        <p:spPr>
          <a:xfrm>
            <a:off x="218645" y="5799763"/>
            <a:ext cx="3799397" cy="923180"/>
          </a:xfrm>
          <a:prstGeom prst="rect">
            <a:avLst/>
          </a:prstGeom>
        </p:spPr>
      </p:pic>
      <p:sp>
        <p:nvSpPr>
          <p:cNvPr id="12" name="Rechteck 11">
            <a:extLst>
              <a:ext uri="{FF2B5EF4-FFF2-40B4-BE49-F238E27FC236}">
                <a16:creationId xmlns:a16="http://schemas.microsoft.com/office/drawing/2014/main" id="{2E6D5486-F968-46EE-BFAE-F847B2EFB9BE}"/>
              </a:ext>
            </a:extLst>
          </p:cNvPr>
          <p:cNvSpPr/>
          <p:nvPr userDrawn="1"/>
        </p:nvSpPr>
        <p:spPr>
          <a:xfrm rot="1219052">
            <a:off x="4623312" y="-1627614"/>
            <a:ext cx="9618878" cy="30543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Rechteck 12">
            <a:extLst>
              <a:ext uri="{FF2B5EF4-FFF2-40B4-BE49-F238E27FC236}">
                <a16:creationId xmlns:a16="http://schemas.microsoft.com/office/drawing/2014/main" id="{782088F8-656F-4A2A-9C29-77ECDDB0A389}"/>
              </a:ext>
            </a:extLst>
          </p:cNvPr>
          <p:cNvSpPr/>
          <p:nvPr userDrawn="1"/>
        </p:nvSpPr>
        <p:spPr>
          <a:xfrm rot="20735630">
            <a:off x="-3500033" y="-1275957"/>
            <a:ext cx="8519792" cy="206037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7446920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emf"/><Relationship Id="rId5" Type="http://schemas.openxmlformats.org/officeDocument/2006/relationships/slideLayout" Target="../slideLayouts/slideLayout5.xml"/><Relationship Id="rId10" Type="http://schemas.openxmlformats.org/officeDocument/2006/relationships/oleObject" Target="../embeddings/oleObject1.bin"/><Relationship Id="rId4" Type="http://schemas.openxmlformats.org/officeDocument/2006/relationships/slideLayout" Target="../slideLayouts/slideLayout4.xml"/><Relationship Id="rId9"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7" name="Objekt 6" hidden="1">
            <a:extLst>
              <a:ext uri="{FF2B5EF4-FFF2-40B4-BE49-F238E27FC236}">
                <a16:creationId xmlns:a16="http://schemas.microsoft.com/office/drawing/2014/main" id="{8AC8DF36-F7E9-4034-9442-6E8873DEFAC5}"/>
              </a:ext>
            </a:extLst>
          </p:cNvPr>
          <p:cNvGraphicFramePr>
            <a:graphicFrameLocks noChangeAspect="1"/>
          </p:cNvGraphicFramePr>
          <p:nvPr userDrawn="1">
            <p:custDataLst>
              <p:tags r:id="rId9"/>
            </p:custDataLst>
            <p:extLst>
              <p:ext uri="{D42A27DB-BD31-4B8C-83A1-F6EECF244321}">
                <p14:modId xmlns:p14="http://schemas.microsoft.com/office/powerpoint/2010/main" val="188749161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115" name="think-cell Folie" r:id="rId10" imgW="501" imgH="501" progId="TCLayout.ActiveDocument.1">
                  <p:embed/>
                </p:oleObj>
              </mc:Choice>
              <mc:Fallback>
                <p:oleObj name="think-cell Folie" r:id="rId10" imgW="501" imgH="501" progId="TCLayout.ActiveDocument.1">
                  <p:embed/>
                  <p:pic>
                    <p:nvPicPr>
                      <p:cNvPr id="0" name=""/>
                      <p:cNvPicPr/>
                      <p:nvPr/>
                    </p:nvPicPr>
                    <p:blipFill>
                      <a:blip r:embed="rId11"/>
                      <a:stretch>
                        <a:fillRect/>
                      </a:stretch>
                    </p:blipFill>
                    <p:spPr>
                      <a:xfrm>
                        <a:off x="1588" y="1588"/>
                        <a:ext cx="1588" cy="1588"/>
                      </a:xfrm>
                      <a:prstGeom prst="rect">
                        <a:avLst/>
                      </a:prstGeom>
                    </p:spPr>
                  </p:pic>
                </p:oleObj>
              </mc:Fallback>
            </mc:AlternateContent>
          </a:graphicData>
        </a:graphic>
      </p:graphicFrame>
    </p:spTree>
    <p:extLst>
      <p:ext uri="{BB962C8B-B14F-4D97-AF65-F5344CB8AC3E}">
        <p14:creationId xmlns:p14="http://schemas.microsoft.com/office/powerpoint/2010/main" val="1721789235"/>
      </p:ext>
    </p:extLst>
  </p:cSld>
  <p:clrMap bg1="lt1" tx1="dk1" bg2="lt2" tx2="dk2" accent1="accent1" accent2="accent2" accent3="accent3" accent4="accent4" accent5="accent5" accent6="accent6" hlink="hlink" folHlink="folHlink"/>
  <p:sldLayoutIdLst>
    <p:sldLayoutId id="2147483656" r:id="rId1"/>
    <p:sldLayoutId id="2147483658" r:id="rId2"/>
    <p:sldLayoutId id="2147483655" r:id="rId3"/>
    <p:sldLayoutId id="2147483660" r:id="rId4"/>
    <p:sldLayoutId id="2147483661" r:id="rId5"/>
    <p:sldLayoutId id="2147483659"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openxmlformats.org/officeDocument/2006/relationships/notesSlide" Target="../notesSlides/notesSlide2.xml"/><Relationship Id="rId3" Type="http://schemas.openxmlformats.org/officeDocument/2006/relationships/tags" Target="../tags/tag15.xml"/><Relationship Id="rId7" Type="http://schemas.openxmlformats.org/officeDocument/2006/relationships/slideLayout" Target="../slideLayouts/slideLayout3.xml"/><Relationship Id="rId2" Type="http://schemas.openxmlformats.org/officeDocument/2006/relationships/tags" Target="../tags/tag14.xml"/><Relationship Id="rId1" Type="http://schemas.openxmlformats.org/officeDocument/2006/relationships/vmlDrawing" Target="../drawings/vmlDrawing8.vml"/><Relationship Id="rId6" Type="http://schemas.openxmlformats.org/officeDocument/2006/relationships/tags" Target="../tags/tag18.xml"/><Relationship Id="rId5" Type="http://schemas.openxmlformats.org/officeDocument/2006/relationships/tags" Target="../tags/tag17.xml"/><Relationship Id="rId10" Type="http://schemas.openxmlformats.org/officeDocument/2006/relationships/image" Target="../media/image11.emf"/><Relationship Id="rId4" Type="http://schemas.openxmlformats.org/officeDocument/2006/relationships/tags" Target="../tags/tag16.xml"/><Relationship Id="rId9" Type="http://schemas.openxmlformats.org/officeDocument/2006/relationships/oleObject" Target="../embeddings/oleObject8.bin"/></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60791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Objekt 15" hidden="1">
            <a:extLst>
              <a:ext uri="{FF2B5EF4-FFF2-40B4-BE49-F238E27FC236}">
                <a16:creationId xmlns:a16="http://schemas.microsoft.com/office/drawing/2014/main" id="{76AFF3D5-9F21-4623-B64F-84D720D4C44A}"/>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6394" name="think-cell Folie" r:id="rId9" imgW="501" imgH="502" progId="TCLayout.ActiveDocument.1">
                  <p:embed/>
                </p:oleObj>
              </mc:Choice>
              <mc:Fallback>
                <p:oleObj name="think-cell Folie" r:id="rId9" imgW="501" imgH="502" progId="TCLayout.ActiveDocument.1">
                  <p:embed/>
                  <p:pic>
                    <p:nvPicPr>
                      <p:cNvPr id="16" name="Objekt 15" hidden="1">
                        <a:extLst>
                          <a:ext uri="{FF2B5EF4-FFF2-40B4-BE49-F238E27FC236}">
                            <a16:creationId xmlns:a16="http://schemas.microsoft.com/office/drawing/2014/main" id="{76AFF3D5-9F21-4623-B64F-84D720D4C44A}"/>
                          </a:ext>
                        </a:extLst>
                      </p:cNvPr>
                      <p:cNvPicPr/>
                      <p:nvPr/>
                    </p:nvPicPr>
                    <p:blipFill>
                      <a:blip r:embed="rId10"/>
                      <a:stretch>
                        <a:fillRect/>
                      </a:stretch>
                    </p:blipFill>
                    <p:spPr>
                      <a:xfrm>
                        <a:off x="1588" y="1588"/>
                        <a:ext cx="1588" cy="1588"/>
                      </a:xfrm>
                      <a:prstGeom prst="rect">
                        <a:avLst/>
                      </a:prstGeom>
                    </p:spPr>
                  </p:pic>
                </p:oleObj>
              </mc:Fallback>
            </mc:AlternateContent>
          </a:graphicData>
        </a:graphic>
      </p:graphicFrame>
      <p:sp>
        <p:nvSpPr>
          <p:cNvPr id="11" name="Rechteck 10">
            <a:extLst>
              <a:ext uri="{FF2B5EF4-FFF2-40B4-BE49-F238E27FC236}">
                <a16:creationId xmlns:a16="http://schemas.microsoft.com/office/drawing/2014/main" id="{CD0B9195-B7A2-44B2-A131-475E04239921}"/>
              </a:ext>
            </a:extLst>
          </p:cNvPr>
          <p:cNvSpPr/>
          <p:nvPr>
            <p:custDataLst>
              <p:tags r:id="rId3"/>
            </p:custDataLst>
          </p:nvPr>
        </p:nvSpPr>
        <p:spPr bwMode="auto">
          <a:xfrm>
            <a:off x="6866185" y="2967524"/>
            <a:ext cx="4068011" cy="326338"/>
          </a:xfrm>
          <a:prstGeom prst="rect">
            <a:avLst/>
          </a:prstGeom>
          <a:solidFill>
            <a:schemeClr val="accent1"/>
          </a:solidFill>
          <a:ln w="9525">
            <a:solidFill>
              <a:schemeClr val="accent1"/>
            </a:solidFill>
            <a:miter lim="800000"/>
            <a:headEnd/>
            <a:tailEnd/>
          </a:ln>
          <a:effectLst/>
        </p:spPr>
        <p:txBody>
          <a:bodyPr lIns="90000" tIns="46800" rIns="90000" bIns="46800" anchor="ctr"/>
          <a:lstStyle/>
          <a:p>
            <a:pPr algn="ctr" eaLnBrk="0" hangingPunct="0">
              <a:spcAft>
                <a:spcPct val="0"/>
              </a:spcAft>
            </a:pPr>
            <a:r>
              <a:rPr lang="de-DE" sz="2000" dirty="0">
                <a:solidFill>
                  <a:schemeClr val="bg1"/>
                </a:solidFill>
                <a:latin typeface="+mj-lt"/>
              </a:rPr>
              <a:t>NEGATIVE SCORING</a:t>
            </a:r>
          </a:p>
        </p:txBody>
      </p:sp>
      <p:sp>
        <p:nvSpPr>
          <p:cNvPr id="12" name="Rechteck 11">
            <a:extLst>
              <a:ext uri="{FF2B5EF4-FFF2-40B4-BE49-F238E27FC236}">
                <a16:creationId xmlns:a16="http://schemas.microsoft.com/office/drawing/2014/main" id="{436D26D2-35A2-4EBC-BFF7-0388E166175A}"/>
              </a:ext>
            </a:extLst>
          </p:cNvPr>
          <p:cNvSpPr/>
          <p:nvPr>
            <p:custDataLst>
              <p:tags r:id="rId4"/>
            </p:custDataLst>
          </p:nvPr>
        </p:nvSpPr>
        <p:spPr bwMode="auto">
          <a:xfrm>
            <a:off x="2656596" y="2967524"/>
            <a:ext cx="4068011" cy="326338"/>
          </a:xfrm>
          <a:prstGeom prst="rect">
            <a:avLst/>
          </a:prstGeom>
          <a:solidFill>
            <a:schemeClr val="accent1"/>
          </a:solidFill>
          <a:ln w="9525">
            <a:solidFill>
              <a:schemeClr val="accent1"/>
            </a:solidFill>
            <a:miter lim="800000"/>
            <a:headEnd/>
            <a:tailEnd/>
          </a:ln>
          <a:effectLst/>
        </p:spPr>
        <p:txBody>
          <a:bodyPr lIns="90000" tIns="46800" rIns="90000" bIns="46800" anchor="ctr"/>
          <a:lstStyle/>
          <a:p>
            <a:pPr algn="ctr" eaLnBrk="0" hangingPunct="0">
              <a:spcAft>
                <a:spcPct val="0"/>
              </a:spcAft>
            </a:pPr>
            <a:r>
              <a:rPr lang="de-DE" sz="2000" dirty="0">
                <a:solidFill>
                  <a:schemeClr val="bg1"/>
                </a:solidFill>
                <a:latin typeface="+mj-lt"/>
              </a:rPr>
              <a:t>POSTIVE IMPACT</a:t>
            </a:r>
          </a:p>
        </p:txBody>
      </p:sp>
      <p:sp>
        <p:nvSpPr>
          <p:cNvPr id="13" name="Rectangle 3">
            <a:extLst>
              <a:ext uri="{FF2B5EF4-FFF2-40B4-BE49-F238E27FC236}">
                <a16:creationId xmlns:a16="http://schemas.microsoft.com/office/drawing/2014/main" id="{7DA9D7AD-7435-48DC-B767-765EDE5699EF}"/>
              </a:ext>
            </a:extLst>
          </p:cNvPr>
          <p:cNvSpPr txBox="1">
            <a:spLocks noChangeArrowheads="1"/>
          </p:cNvSpPr>
          <p:nvPr>
            <p:custDataLst>
              <p:tags r:id="rId5"/>
            </p:custDataLst>
          </p:nvPr>
        </p:nvSpPr>
        <p:spPr bwMode="auto">
          <a:xfrm>
            <a:off x="6866185" y="3293861"/>
            <a:ext cx="4068011" cy="2592589"/>
          </a:xfrm>
          <a:prstGeom prst="rect">
            <a:avLst/>
          </a:prstGeom>
          <a:noFill/>
          <a:ln w="9525">
            <a:solidFill>
              <a:schemeClr val="accent1"/>
            </a:solidFill>
            <a:miter lim="800000"/>
            <a:headEnd/>
            <a:tailEnd/>
          </a:ln>
          <a:effectLst/>
        </p:spPr>
        <p:txBody>
          <a:bodyPr vert="horz" wrap="square" lIns="90011" tIns="108014" rIns="90011" bIns="46806" numCol="1" anchor="t" anchorCtr="0" compatLnSpc="1">
            <a:prstTxWarp prst="textNoShape">
              <a:avLst/>
            </a:prstTxWarp>
          </a:bodyPr>
          <a:lstStyle>
            <a:lvl1pPr algn="l" rtl="0" eaLnBrk="1" fontAlgn="base" hangingPunct="1">
              <a:spcBef>
                <a:spcPct val="30000"/>
              </a:spcBef>
              <a:spcAft>
                <a:spcPct val="20000"/>
              </a:spcAft>
              <a:buClr>
                <a:schemeClr val="accent2"/>
              </a:buClr>
              <a:buFont typeface="Wingdings" pitchFamily="2" charset="2"/>
              <a:tabLst>
                <a:tab pos="266700" algn="l"/>
                <a:tab pos="631825" algn="l"/>
                <a:tab pos="981075" algn="l"/>
              </a:tabLst>
              <a:defRPr sz="1600" b="1">
                <a:solidFill>
                  <a:schemeClr val="tx1"/>
                </a:solidFill>
                <a:latin typeface="+mn-lt"/>
                <a:ea typeface="+mn-ea"/>
                <a:cs typeface="+mn-cs"/>
              </a:defRPr>
            </a:lvl1pPr>
            <a:lvl2pPr marL="2032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2pPr>
            <a:lvl3pPr marL="4064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3pPr>
            <a:lvl4pPr marL="6096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4pPr>
            <a:lvl5pPr marL="8128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5pPr>
            <a:lvl6pPr marL="12700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6pPr>
            <a:lvl7pPr marL="17272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7pPr>
            <a:lvl8pPr marL="21844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8pPr>
            <a:lvl9pPr marL="26416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9pPr>
          </a:lstStyle>
          <a:p>
            <a:pPr lvl="1">
              <a:buClr>
                <a:schemeClr val="accent1">
                  <a:lumMod val="100000"/>
                </a:schemeClr>
              </a:buClr>
              <a:buSzPct val="100000"/>
              <a:buFont typeface="Wingdings" pitchFamily="2" charset="2"/>
              <a:buChar char="§"/>
            </a:pPr>
            <a:r>
              <a:rPr lang="de-DE" sz="2000" dirty="0">
                <a:solidFill>
                  <a:schemeClr val="bg1"/>
                </a:solidFill>
                <a:latin typeface="+mj-lt"/>
              </a:rPr>
              <a:t>NOT USING TURNING SIGNALS WHEN NEEDED</a:t>
            </a:r>
          </a:p>
          <a:p>
            <a:pPr lvl="1">
              <a:buClr>
                <a:schemeClr val="accent1">
                  <a:lumMod val="100000"/>
                </a:schemeClr>
              </a:buClr>
              <a:buSzPct val="100000"/>
              <a:buFont typeface="Wingdings" pitchFamily="2" charset="2"/>
              <a:buChar char="§"/>
            </a:pPr>
            <a:r>
              <a:rPr lang="de-DE" sz="2000" b="0" dirty="0">
                <a:solidFill>
                  <a:schemeClr val="bg1"/>
                </a:solidFill>
                <a:latin typeface="+mj-lt"/>
              </a:rPr>
              <a:t>SEAT HEATING</a:t>
            </a:r>
          </a:p>
          <a:p>
            <a:pPr lvl="1">
              <a:buClr>
                <a:schemeClr val="accent1">
                  <a:lumMod val="100000"/>
                </a:schemeClr>
              </a:buClr>
              <a:buSzPct val="100000"/>
              <a:buFont typeface="Wingdings" pitchFamily="2" charset="2"/>
              <a:buChar char="§"/>
            </a:pPr>
            <a:r>
              <a:rPr lang="de-DE" sz="2000" dirty="0">
                <a:solidFill>
                  <a:schemeClr val="bg1"/>
                </a:solidFill>
                <a:latin typeface="+mj-lt"/>
              </a:rPr>
              <a:t>NO SEAT BELT (FOR ALL PASSENGERS)</a:t>
            </a:r>
          </a:p>
          <a:p>
            <a:pPr lvl="1">
              <a:buClr>
                <a:schemeClr val="accent1">
                  <a:lumMod val="100000"/>
                </a:schemeClr>
              </a:buClr>
              <a:buSzPct val="100000"/>
              <a:buFont typeface="Wingdings" pitchFamily="2" charset="2"/>
              <a:buChar char="§"/>
            </a:pPr>
            <a:r>
              <a:rPr lang="de-DE" sz="2000" b="0" dirty="0">
                <a:solidFill>
                  <a:schemeClr val="bg1"/>
                </a:solidFill>
                <a:latin typeface="+mj-lt"/>
              </a:rPr>
              <a:t>HANDS OFF THE WHEEL</a:t>
            </a:r>
          </a:p>
          <a:p>
            <a:pPr lvl="1">
              <a:buClr>
                <a:schemeClr val="accent1">
                  <a:lumMod val="100000"/>
                </a:schemeClr>
              </a:buClr>
              <a:buSzPct val="100000"/>
              <a:buFont typeface="Wingdings" pitchFamily="2" charset="2"/>
              <a:buChar char="§"/>
            </a:pPr>
            <a:r>
              <a:rPr lang="de-DE" sz="2000" dirty="0">
                <a:solidFill>
                  <a:schemeClr val="bg1"/>
                </a:solidFill>
                <a:latin typeface="+mj-lt"/>
              </a:rPr>
              <a:t>FAST ACCELERATION</a:t>
            </a:r>
          </a:p>
          <a:p>
            <a:pPr lvl="1">
              <a:buClr>
                <a:schemeClr val="accent1">
                  <a:lumMod val="100000"/>
                </a:schemeClr>
              </a:buClr>
              <a:buSzPct val="100000"/>
              <a:buFont typeface="Wingdings" pitchFamily="2" charset="2"/>
              <a:buChar char="§"/>
            </a:pPr>
            <a:r>
              <a:rPr lang="de-DE" sz="2000" dirty="0">
                <a:solidFill>
                  <a:schemeClr val="bg1"/>
                </a:solidFill>
                <a:latin typeface="+mj-lt"/>
              </a:rPr>
              <a:t>SPEEDING</a:t>
            </a:r>
            <a:endParaRPr lang="de-DE" sz="2000" b="0" dirty="0">
              <a:solidFill>
                <a:schemeClr val="bg1"/>
              </a:solidFill>
              <a:latin typeface="+mj-lt"/>
            </a:endParaRPr>
          </a:p>
        </p:txBody>
      </p:sp>
      <p:sp>
        <p:nvSpPr>
          <p:cNvPr id="14" name="Rectangle 3">
            <a:extLst>
              <a:ext uri="{FF2B5EF4-FFF2-40B4-BE49-F238E27FC236}">
                <a16:creationId xmlns:a16="http://schemas.microsoft.com/office/drawing/2014/main" id="{E50E6FCE-4AF8-47D4-81AF-6C633F1BACE7}"/>
              </a:ext>
            </a:extLst>
          </p:cNvPr>
          <p:cNvSpPr txBox="1">
            <a:spLocks noChangeArrowheads="1"/>
          </p:cNvSpPr>
          <p:nvPr>
            <p:custDataLst>
              <p:tags r:id="rId6"/>
            </p:custDataLst>
          </p:nvPr>
        </p:nvSpPr>
        <p:spPr bwMode="auto">
          <a:xfrm>
            <a:off x="2656596" y="3293861"/>
            <a:ext cx="4068011" cy="2592589"/>
          </a:xfrm>
          <a:prstGeom prst="rect">
            <a:avLst/>
          </a:prstGeom>
          <a:noFill/>
          <a:ln w="9525">
            <a:solidFill>
              <a:schemeClr val="accent1"/>
            </a:solidFill>
            <a:miter lim="800000"/>
            <a:headEnd/>
            <a:tailEnd/>
          </a:ln>
          <a:effectLst/>
        </p:spPr>
        <p:txBody>
          <a:bodyPr vert="horz" wrap="square" lIns="90011" tIns="108014" rIns="90011" bIns="46806" numCol="1" anchor="t" anchorCtr="0" compatLnSpc="1">
            <a:prstTxWarp prst="textNoShape">
              <a:avLst/>
            </a:prstTxWarp>
          </a:bodyPr>
          <a:lstStyle>
            <a:lvl1pPr algn="l" rtl="0" eaLnBrk="1" fontAlgn="base" hangingPunct="1">
              <a:spcBef>
                <a:spcPct val="30000"/>
              </a:spcBef>
              <a:spcAft>
                <a:spcPct val="20000"/>
              </a:spcAft>
              <a:buClr>
                <a:schemeClr val="accent2"/>
              </a:buClr>
              <a:buFont typeface="Wingdings" pitchFamily="2" charset="2"/>
              <a:tabLst>
                <a:tab pos="266700" algn="l"/>
                <a:tab pos="631825" algn="l"/>
                <a:tab pos="981075" algn="l"/>
              </a:tabLst>
              <a:defRPr sz="1600" b="1">
                <a:solidFill>
                  <a:schemeClr val="tx1"/>
                </a:solidFill>
                <a:latin typeface="+mn-lt"/>
                <a:ea typeface="+mn-ea"/>
                <a:cs typeface="+mn-cs"/>
              </a:defRPr>
            </a:lvl1pPr>
            <a:lvl2pPr marL="2032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2pPr>
            <a:lvl3pPr marL="4064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3pPr>
            <a:lvl4pPr marL="6096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4pPr>
            <a:lvl5pPr marL="8128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5pPr>
            <a:lvl6pPr marL="12700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6pPr>
            <a:lvl7pPr marL="17272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7pPr>
            <a:lvl8pPr marL="21844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8pPr>
            <a:lvl9pPr marL="2641600" indent="-203200" algn="l" rtl="0" eaLnBrk="1" fontAlgn="base" hangingPunct="1">
              <a:spcBef>
                <a:spcPct val="0"/>
              </a:spcBef>
              <a:spcAft>
                <a:spcPct val="30000"/>
              </a:spcAft>
              <a:buClr>
                <a:schemeClr val="accent2"/>
              </a:buClr>
              <a:buFont typeface="Wingdings" pitchFamily="2" charset="2"/>
              <a:buChar char="§"/>
              <a:tabLst>
                <a:tab pos="266700" algn="l"/>
                <a:tab pos="631825" algn="l"/>
                <a:tab pos="981075" algn="l"/>
              </a:tabLst>
              <a:defRPr sz="1600">
                <a:solidFill>
                  <a:schemeClr val="tx1"/>
                </a:solidFill>
                <a:latin typeface="+mn-lt"/>
              </a:defRPr>
            </a:lvl9pPr>
          </a:lstStyle>
          <a:p>
            <a:pPr lvl="1">
              <a:buClr>
                <a:schemeClr val="accent1">
                  <a:lumMod val="100000"/>
                </a:schemeClr>
              </a:buClr>
              <a:buSzPct val="100000"/>
            </a:pPr>
            <a:r>
              <a:rPr lang="de-DE" sz="2000" dirty="0">
                <a:solidFill>
                  <a:schemeClr val="bg1"/>
                </a:solidFill>
                <a:latin typeface="+mj-lt"/>
              </a:rPr>
              <a:t>OPTIMAL</a:t>
            </a:r>
            <a:r>
              <a:rPr lang="de-DE" sz="2000" b="0" dirty="0">
                <a:solidFill>
                  <a:schemeClr val="bg1"/>
                </a:solidFill>
                <a:latin typeface="+mj-lt"/>
              </a:rPr>
              <a:t> TIRE PRESSURE</a:t>
            </a:r>
          </a:p>
          <a:p>
            <a:pPr lvl="1">
              <a:buClr>
                <a:schemeClr val="accent1">
                  <a:lumMod val="100000"/>
                </a:schemeClr>
              </a:buClr>
              <a:buSzPct val="100000"/>
            </a:pPr>
            <a:r>
              <a:rPr lang="de-DE" sz="2000" b="0" dirty="0">
                <a:solidFill>
                  <a:schemeClr val="bg1"/>
                </a:solidFill>
                <a:latin typeface="+mj-lt"/>
              </a:rPr>
              <a:t>DRIVING IN </a:t>
            </a:r>
            <a:r>
              <a:rPr lang="de-DE" sz="2000" b="0" dirty="0">
                <a:solidFill>
                  <a:schemeClr val="accent1"/>
                </a:solidFill>
                <a:latin typeface="+mj-lt"/>
              </a:rPr>
              <a:t>e.CO</a:t>
            </a:r>
            <a:r>
              <a:rPr lang="de-DE" sz="2000" b="0" dirty="0">
                <a:solidFill>
                  <a:schemeClr val="bg1"/>
                </a:solidFill>
                <a:latin typeface="+mj-lt"/>
              </a:rPr>
              <a:t>-MODE</a:t>
            </a:r>
          </a:p>
          <a:p>
            <a:pPr lvl="1">
              <a:buClr>
                <a:schemeClr val="accent1">
                  <a:lumMod val="100000"/>
                </a:schemeClr>
              </a:buClr>
              <a:buSzPct val="100000"/>
            </a:pPr>
            <a:r>
              <a:rPr lang="de-DE" sz="2000" dirty="0">
                <a:solidFill>
                  <a:schemeClr val="bg1"/>
                </a:solidFill>
                <a:latin typeface="+mj-lt"/>
              </a:rPr>
              <a:t>RETURNING YOUR SHARED CAR TO A  CHARGING STATION</a:t>
            </a:r>
          </a:p>
          <a:p>
            <a:pPr lvl="1">
              <a:buClr>
                <a:schemeClr val="accent1">
                  <a:lumMod val="100000"/>
                </a:schemeClr>
              </a:buClr>
              <a:buSzPct val="100000"/>
            </a:pPr>
            <a:r>
              <a:rPr lang="de-DE" sz="2000" dirty="0">
                <a:solidFill>
                  <a:schemeClr val="bg1"/>
                </a:solidFill>
                <a:latin typeface="+mj-lt"/>
              </a:rPr>
              <a:t>HIGH AVERAGE NUMBER OF PASSENGERS</a:t>
            </a:r>
          </a:p>
          <a:p>
            <a:pPr lvl="1">
              <a:buClr>
                <a:schemeClr val="accent1">
                  <a:lumMod val="100000"/>
                </a:schemeClr>
              </a:buClr>
              <a:buSzPct val="100000"/>
            </a:pPr>
            <a:r>
              <a:rPr lang="de-DE" sz="2000" dirty="0">
                <a:solidFill>
                  <a:schemeClr val="bg1"/>
                </a:solidFill>
                <a:latin typeface="+mj-lt"/>
              </a:rPr>
              <a:t>RECUPERATIVE BRAKING</a:t>
            </a:r>
          </a:p>
          <a:p>
            <a:pPr marL="0" lvl="1" indent="0">
              <a:buClr>
                <a:schemeClr val="accent1">
                  <a:lumMod val="100000"/>
                </a:schemeClr>
              </a:buClr>
              <a:buSzPct val="100000"/>
              <a:buNone/>
            </a:pPr>
            <a:endParaRPr lang="de-DE" sz="2000" b="0" dirty="0">
              <a:solidFill>
                <a:schemeClr val="bg1"/>
              </a:solidFill>
              <a:latin typeface="+mj-lt"/>
            </a:endParaRPr>
          </a:p>
        </p:txBody>
      </p:sp>
      <p:sp>
        <p:nvSpPr>
          <p:cNvPr id="3" name="Textfeld 2">
            <a:extLst>
              <a:ext uri="{FF2B5EF4-FFF2-40B4-BE49-F238E27FC236}">
                <a16:creationId xmlns:a16="http://schemas.microsoft.com/office/drawing/2014/main" id="{29CD9274-7117-4CD7-934F-A0B82B7F22D4}"/>
              </a:ext>
            </a:extLst>
          </p:cNvPr>
          <p:cNvSpPr txBox="1"/>
          <p:nvPr/>
        </p:nvSpPr>
        <p:spPr>
          <a:xfrm>
            <a:off x="334963" y="0"/>
            <a:ext cx="6967537" cy="1323439"/>
          </a:xfrm>
          <a:prstGeom prst="rect">
            <a:avLst/>
          </a:prstGeom>
          <a:noFill/>
        </p:spPr>
        <p:txBody>
          <a:bodyPr wrap="square" rtlCol="0" anchor="ctr">
            <a:spAutoFit/>
          </a:bodyPr>
          <a:lstStyle/>
          <a:p>
            <a:r>
              <a:rPr lang="de-DE" sz="4000" dirty="0">
                <a:solidFill>
                  <a:schemeClr val="accent1"/>
                </a:solidFill>
                <a:latin typeface="Agency FB" panose="020B0503020202020204" pitchFamily="34" charset="0"/>
              </a:rPr>
              <a:t>GAMIFICATION</a:t>
            </a:r>
            <a:r>
              <a:rPr lang="de-DE" sz="4000" dirty="0">
                <a:solidFill>
                  <a:schemeClr val="bg1"/>
                </a:solidFill>
                <a:latin typeface="Agency FB" panose="020B0503020202020204" pitchFamily="34" charset="0"/>
              </a:rPr>
              <a:t> TO OPTIMIZE YOUR DRIVING BEHAVIOUR HAVING FUN</a:t>
            </a:r>
          </a:p>
        </p:txBody>
      </p:sp>
      <p:sp>
        <p:nvSpPr>
          <p:cNvPr id="7" name="Rechteck 6">
            <a:extLst>
              <a:ext uri="{FF2B5EF4-FFF2-40B4-BE49-F238E27FC236}">
                <a16:creationId xmlns:a16="http://schemas.microsoft.com/office/drawing/2014/main" id="{224D96AA-1083-47E6-9E1E-44FC2C4D7B03}"/>
              </a:ext>
            </a:extLst>
          </p:cNvPr>
          <p:cNvSpPr/>
          <p:nvPr/>
        </p:nvSpPr>
        <p:spPr>
          <a:xfrm>
            <a:off x="2656596" y="2058284"/>
            <a:ext cx="8277600" cy="797079"/>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3600" dirty="0">
                <a:solidFill>
                  <a:schemeClr val="bg1"/>
                </a:solidFill>
                <a:latin typeface="+mj-lt"/>
              </a:rPr>
              <a:t>EVALUATION OF THE COLLECTED DATA </a:t>
            </a:r>
            <a:r>
              <a:rPr lang="de-DE" sz="3600" dirty="0">
                <a:solidFill>
                  <a:schemeClr val="bg1"/>
                </a:solidFill>
                <a:latin typeface="+mj-lt"/>
                <a:sym typeface="Wingdings" panose="05000000000000000000" pitchFamily="2" charset="2"/>
              </a:rPr>
              <a:t> </a:t>
            </a:r>
            <a:r>
              <a:rPr lang="de-DE" sz="3600" dirty="0">
                <a:solidFill>
                  <a:schemeClr val="accent1"/>
                </a:solidFill>
                <a:latin typeface="+mj-lt"/>
                <a:sym typeface="Wingdings" panose="05000000000000000000" pitchFamily="2" charset="2"/>
              </a:rPr>
              <a:t>e</a:t>
            </a:r>
            <a:r>
              <a:rPr lang="de-DE" sz="3600" dirty="0">
                <a:solidFill>
                  <a:schemeClr val="bg1"/>
                </a:solidFill>
                <a:latin typeface="+mj-lt"/>
                <a:sym typeface="Wingdings" panose="05000000000000000000" pitchFamily="2" charset="2"/>
              </a:rPr>
              <a:t>.</a:t>
            </a:r>
            <a:r>
              <a:rPr lang="de-DE" sz="3600" dirty="0">
                <a:solidFill>
                  <a:schemeClr val="accent1"/>
                </a:solidFill>
                <a:latin typeface="+mj-lt"/>
                <a:sym typeface="Wingdings" panose="05000000000000000000" pitchFamily="2" charset="2"/>
              </a:rPr>
              <a:t>CO</a:t>
            </a:r>
            <a:r>
              <a:rPr lang="de-DE" sz="3600" dirty="0">
                <a:solidFill>
                  <a:schemeClr val="bg1"/>
                </a:solidFill>
                <a:latin typeface="+mj-lt"/>
                <a:sym typeface="Wingdings" panose="05000000000000000000" pitchFamily="2" charset="2"/>
              </a:rPr>
              <a:t>-SCORE</a:t>
            </a:r>
            <a:endParaRPr lang="de-DE" sz="3600" dirty="0">
              <a:solidFill>
                <a:schemeClr val="bg1"/>
              </a:solidFill>
              <a:latin typeface="+mj-lt"/>
            </a:endParaRPr>
          </a:p>
        </p:txBody>
      </p:sp>
      <p:sp>
        <p:nvSpPr>
          <p:cNvPr id="18" name="Freeform 896">
            <a:extLst>
              <a:ext uri="{FF2B5EF4-FFF2-40B4-BE49-F238E27FC236}">
                <a16:creationId xmlns:a16="http://schemas.microsoft.com/office/drawing/2014/main" id="{F074FB99-4383-4549-A23C-6C68FDB02697}"/>
              </a:ext>
            </a:extLst>
          </p:cNvPr>
          <p:cNvSpPr>
            <a:spLocks noChangeAspect="1"/>
          </p:cNvSpPr>
          <p:nvPr/>
        </p:nvSpPr>
        <p:spPr bwMode="auto">
          <a:xfrm>
            <a:off x="5621983" y="3003520"/>
            <a:ext cx="250860" cy="254345"/>
          </a:xfrm>
          <a:custGeom>
            <a:avLst/>
            <a:gdLst>
              <a:gd name="T0" fmla="*/ 460 w 460"/>
              <a:gd name="T1" fmla="*/ 261 h 460"/>
              <a:gd name="T2" fmla="*/ 429 w 460"/>
              <a:gd name="T3" fmla="*/ 293 h 460"/>
              <a:gd name="T4" fmla="*/ 293 w 460"/>
              <a:gd name="T5" fmla="*/ 293 h 460"/>
              <a:gd name="T6" fmla="*/ 293 w 460"/>
              <a:gd name="T7" fmla="*/ 429 h 460"/>
              <a:gd name="T8" fmla="*/ 261 w 460"/>
              <a:gd name="T9" fmla="*/ 460 h 460"/>
              <a:gd name="T10" fmla="*/ 199 w 460"/>
              <a:gd name="T11" fmla="*/ 460 h 460"/>
              <a:gd name="T12" fmla="*/ 167 w 460"/>
              <a:gd name="T13" fmla="*/ 429 h 460"/>
              <a:gd name="T14" fmla="*/ 167 w 460"/>
              <a:gd name="T15" fmla="*/ 293 h 460"/>
              <a:gd name="T16" fmla="*/ 31 w 460"/>
              <a:gd name="T17" fmla="*/ 293 h 460"/>
              <a:gd name="T18" fmla="*/ 0 w 460"/>
              <a:gd name="T19" fmla="*/ 261 h 460"/>
              <a:gd name="T20" fmla="*/ 0 w 460"/>
              <a:gd name="T21" fmla="*/ 199 h 460"/>
              <a:gd name="T22" fmla="*/ 31 w 460"/>
              <a:gd name="T23" fmla="*/ 167 h 460"/>
              <a:gd name="T24" fmla="*/ 167 w 460"/>
              <a:gd name="T25" fmla="*/ 167 h 460"/>
              <a:gd name="T26" fmla="*/ 167 w 460"/>
              <a:gd name="T27" fmla="*/ 31 h 460"/>
              <a:gd name="T28" fmla="*/ 199 w 460"/>
              <a:gd name="T29" fmla="*/ 0 h 460"/>
              <a:gd name="T30" fmla="*/ 261 w 460"/>
              <a:gd name="T31" fmla="*/ 0 h 460"/>
              <a:gd name="T32" fmla="*/ 293 w 460"/>
              <a:gd name="T33" fmla="*/ 31 h 460"/>
              <a:gd name="T34" fmla="*/ 293 w 460"/>
              <a:gd name="T35" fmla="*/ 167 h 460"/>
              <a:gd name="T36" fmla="*/ 429 w 460"/>
              <a:gd name="T37" fmla="*/ 167 h 460"/>
              <a:gd name="T38" fmla="*/ 460 w 460"/>
              <a:gd name="T39" fmla="*/ 199 h 460"/>
              <a:gd name="T40" fmla="*/ 460 w 460"/>
              <a:gd name="T41" fmla="*/ 261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0" h="460">
                <a:moveTo>
                  <a:pt x="460" y="261"/>
                </a:moveTo>
                <a:cubicBezTo>
                  <a:pt x="460" y="279"/>
                  <a:pt x="446" y="293"/>
                  <a:pt x="429" y="293"/>
                </a:cubicBezTo>
                <a:cubicBezTo>
                  <a:pt x="293" y="293"/>
                  <a:pt x="293" y="293"/>
                  <a:pt x="293" y="293"/>
                </a:cubicBezTo>
                <a:cubicBezTo>
                  <a:pt x="293" y="429"/>
                  <a:pt x="293" y="429"/>
                  <a:pt x="293" y="429"/>
                </a:cubicBezTo>
                <a:cubicBezTo>
                  <a:pt x="293" y="446"/>
                  <a:pt x="279" y="460"/>
                  <a:pt x="261" y="460"/>
                </a:cubicBezTo>
                <a:cubicBezTo>
                  <a:pt x="199" y="460"/>
                  <a:pt x="199" y="460"/>
                  <a:pt x="199" y="460"/>
                </a:cubicBezTo>
                <a:cubicBezTo>
                  <a:pt x="181" y="460"/>
                  <a:pt x="167" y="446"/>
                  <a:pt x="167" y="429"/>
                </a:cubicBezTo>
                <a:cubicBezTo>
                  <a:pt x="167" y="293"/>
                  <a:pt x="167" y="293"/>
                  <a:pt x="167" y="293"/>
                </a:cubicBezTo>
                <a:cubicBezTo>
                  <a:pt x="31" y="293"/>
                  <a:pt x="31" y="293"/>
                  <a:pt x="31" y="293"/>
                </a:cubicBezTo>
                <a:cubicBezTo>
                  <a:pt x="14" y="293"/>
                  <a:pt x="0" y="279"/>
                  <a:pt x="0" y="261"/>
                </a:cubicBezTo>
                <a:cubicBezTo>
                  <a:pt x="0" y="199"/>
                  <a:pt x="0" y="199"/>
                  <a:pt x="0" y="199"/>
                </a:cubicBezTo>
                <a:cubicBezTo>
                  <a:pt x="0" y="181"/>
                  <a:pt x="14" y="167"/>
                  <a:pt x="31" y="167"/>
                </a:cubicBezTo>
                <a:cubicBezTo>
                  <a:pt x="167" y="167"/>
                  <a:pt x="167" y="167"/>
                  <a:pt x="167" y="167"/>
                </a:cubicBezTo>
                <a:cubicBezTo>
                  <a:pt x="167" y="31"/>
                  <a:pt x="167" y="31"/>
                  <a:pt x="167" y="31"/>
                </a:cubicBezTo>
                <a:cubicBezTo>
                  <a:pt x="167" y="14"/>
                  <a:pt x="181" y="0"/>
                  <a:pt x="199" y="0"/>
                </a:cubicBezTo>
                <a:cubicBezTo>
                  <a:pt x="261" y="0"/>
                  <a:pt x="261" y="0"/>
                  <a:pt x="261" y="0"/>
                </a:cubicBezTo>
                <a:cubicBezTo>
                  <a:pt x="279" y="0"/>
                  <a:pt x="293" y="14"/>
                  <a:pt x="293" y="31"/>
                </a:cubicBezTo>
                <a:cubicBezTo>
                  <a:pt x="293" y="167"/>
                  <a:pt x="293" y="167"/>
                  <a:pt x="293" y="167"/>
                </a:cubicBezTo>
                <a:cubicBezTo>
                  <a:pt x="429" y="167"/>
                  <a:pt x="429" y="167"/>
                  <a:pt x="429" y="167"/>
                </a:cubicBezTo>
                <a:cubicBezTo>
                  <a:pt x="446" y="167"/>
                  <a:pt x="460" y="181"/>
                  <a:pt x="460" y="199"/>
                </a:cubicBezTo>
                <a:lnTo>
                  <a:pt x="460" y="26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de-DE" dirty="0"/>
          </a:p>
        </p:txBody>
      </p:sp>
      <p:sp>
        <p:nvSpPr>
          <p:cNvPr id="19" name="Freeform 897">
            <a:extLst>
              <a:ext uri="{FF2B5EF4-FFF2-40B4-BE49-F238E27FC236}">
                <a16:creationId xmlns:a16="http://schemas.microsoft.com/office/drawing/2014/main" id="{C48CEF56-87C9-4B32-AA00-7E79194885C1}"/>
              </a:ext>
            </a:extLst>
          </p:cNvPr>
          <p:cNvSpPr>
            <a:spLocks noChangeAspect="1"/>
          </p:cNvSpPr>
          <p:nvPr/>
        </p:nvSpPr>
        <p:spPr bwMode="auto">
          <a:xfrm>
            <a:off x="10031603" y="3095693"/>
            <a:ext cx="252000" cy="70000"/>
          </a:xfrm>
          <a:custGeom>
            <a:avLst/>
            <a:gdLst>
              <a:gd name="T0" fmla="*/ 460 w 460"/>
              <a:gd name="T1" fmla="*/ 94 h 126"/>
              <a:gd name="T2" fmla="*/ 429 w 460"/>
              <a:gd name="T3" fmla="*/ 126 h 126"/>
              <a:gd name="T4" fmla="*/ 31 w 460"/>
              <a:gd name="T5" fmla="*/ 126 h 126"/>
              <a:gd name="T6" fmla="*/ 0 w 460"/>
              <a:gd name="T7" fmla="*/ 94 h 126"/>
              <a:gd name="T8" fmla="*/ 0 w 460"/>
              <a:gd name="T9" fmla="*/ 31 h 126"/>
              <a:gd name="T10" fmla="*/ 31 w 460"/>
              <a:gd name="T11" fmla="*/ 0 h 126"/>
              <a:gd name="T12" fmla="*/ 429 w 460"/>
              <a:gd name="T13" fmla="*/ 0 h 126"/>
              <a:gd name="T14" fmla="*/ 460 w 460"/>
              <a:gd name="T15" fmla="*/ 31 h 126"/>
              <a:gd name="T16" fmla="*/ 460 w 460"/>
              <a:gd name="T17" fmla="*/ 9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0" h="126">
                <a:moveTo>
                  <a:pt x="460" y="94"/>
                </a:moveTo>
                <a:cubicBezTo>
                  <a:pt x="460" y="112"/>
                  <a:pt x="446" y="126"/>
                  <a:pt x="429" y="126"/>
                </a:cubicBezTo>
                <a:cubicBezTo>
                  <a:pt x="31" y="126"/>
                  <a:pt x="31" y="126"/>
                  <a:pt x="31" y="126"/>
                </a:cubicBezTo>
                <a:cubicBezTo>
                  <a:pt x="14" y="126"/>
                  <a:pt x="0" y="112"/>
                  <a:pt x="0" y="94"/>
                </a:cubicBezTo>
                <a:cubicBezTo>
                  <a:pt x="0" y="31"/>
                  <a:pt x="0" y="31"/>
                  <a:pt x="0" y="31"/>
                </a:cubicBezTo>
                <a:cubicBezTo>
                  <a:pt x="0" y="14"/>
                  <a:pt x="14" y="0"/>
                  <a:pt x="31" y="0"/>
                </a:cubicBezTo>
                <a:cubicBezTo>
                  <a:pt x="429" y="0"/>
                  <a:pt x="429" y="0"/>
                  <a:pt x="429" y="0"/>
                </a:cubicBezTo>
                <a:cubicBezTo>
                  <a:pt x="446" y="0"/>
                  <a:pt x="460" y="14"/>
                  <a:pt x="460" y="31"/>
                </a:cubicBezTo>
                <a:lnTo>
                  <a:pt x="460" y="94"/>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de-DE" dirty="0"/>
          </a:p>
        </p:txBody>
      </p:sp>
      <p:grpSp>
        <p:nvGrpSpPr>
          <p:cNvPr id="2" name="Gruppieren 1">
            <a:extLst>
              <a:ext uri="{FF2B5EF4-FFF2-40B4-BE49-F238E27FC236}">
                <a16:creationId xmlns:a16="http://schemas.microsoft.com/office/drawing/2014/main" id="{F6174DC2-E7BA-4B13-AF84-752B9C237DB3}"/>
              </a:ext>
            </a:extLst>
          </p:cNvPr>
          <p:cNvGrpSpPr/>
          <p:nvPr/>
        </p:nvGrpSpPr>
        <p:grpSpPr>
          <a:xfrm>
            <a:off x="1168401" y="3293860"/>
            <a:ext cx="1346618" cy="2592589"/>
            <a:chOff x="1168401" y="2967524"/>
            <a:chExt cx="1346618" cy="2918926"/>
          </a:xfrm>
        </p:grpSpPr>
        <p:sp>
          <p:nvSpPr>
            <p:cNvPr id="20" name="Rechtwinkliges Dreieck 19">
              <a:extLst>
                <a:ext uri="{FF2B5EF4-FFF2-40B4-BE49-F238E27FC236}">
                  <a16:creationId xmlns:a16="http://schemas.microsoft.com/office/drawing/2014/main" id="{2DCAB9F9-05A3-449E-88BF-2918D2DE839A}"/>
                </a:ext>
              </a:extLst>
            </p:cNvPr>
            <p:cNvSpPr/>
            <p:nvPr/>
          </p:nvSpPr>
          <p:spPr>
            <a:xfrm rot="10800000" flipH="1">
              <a:off x="1168401" y="2967524"/>
              <a:ext cx="1346618" cy="2918926"/>
            </a:xfrm>
            <a:prstGeom prst="r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1" name="Textfeld 20">
              <a:extLst>
                <a:ext uri="{FF2B5EF4-FFF2-40B4-BE49-F238E27FC236}">
                  <a16:creationId xmlns:a16="http://schemas.microsoft.com/office/drawing/2014/main" id="{0E76FE2A-FD69-42C4-95B0-DF4DFD4CC162}"/>
                </a:ext>
              </a:extLst>
            </p:cNvPr>
            <p:cNvSpPr txBox="1"/>
            <p:nvPr/>
          </p:nvSpPr>
          <p:spPr>
            <a:xfrm>
              <a:off x="1234116" y="3264710"/>
              <a:ext cx="1065231" cy="369332"/>
            </a:xfrm>
            <a:prstGeom prst="rect">
              <a:avLst/>
            </a:prstGeom>
            <a:noFill/>
          </p:spPr>
          <p:txBody>
            <a:bodyPr wrap="square" rtlCol="0">
              <a:spAutoFit/>
            </a:bodyPr>
            <a:lstStyle/>
            <a:p>
              <a:r>
                <a:rPr lang="de-DE" dirty="0">
                  <a:solidFill>
                    <a:schemeClr val="bg1"/>
                  </a:solidFill>
                </a:rPr>
                <a:t>WEIGHTING</a:t>
              </a:r>
            </a:p>
          </p:txBody>
        </p:sp>
      </p:grpSp>
    </p:spTree>
    <p:extLst>
      <p:ext uri="{BB962C8B-B14F-4D97-AF65-F5344CB8AC3E}">
        <p14:creationId xmlns:p14="http://schemas.microsoft.com/office/powerpoint/2010/main" val="2733249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29CD9274-7117-4CD7-934F-A0B82B7F22D4}"/>
              </a:ext>
            </a:extLst>
          </p:cNvPr>
          <p:cNvSpPr txBox="1"/>
          <p:nvPr/>
        </p:nvSpPr>
        <p:spPr>
          <a:xfrm>
            <a:off x="334963" y="307776"/>
            <a:ext cx="6967537" cy="707886"/>
          </a:xfrm>
          <a:prstGeom prst="rect">
            <a:avLst/>
          </a:prstGeom>
          <a:noFill/>
        </p:spPr>
        <p:txBody>
          <a:bodyPr wrap="square" rtlCol="0" anchor="ctr">
            <a:spAutoFit/>
          </a:bodyPr>
          <a:lstStyle/>
          <a:p>
            <a:r>
              <a:rPr lang="de-DE" sz="4000" dirty="0">
                <a:solidFill>
                  <a:schemeClr val="accent1"/>
                </a:solidFill>
                <a:latin typeface="Agency FB" panose="020B0503020202020204" pitchFamily="34" charset="0"/>
              </a:rPr>
              <a:t>e</a:t>
            </a:r>
            <a:r>
              <a:rPr lang="de-DE" sz="4000" dirty="0">
                <a:solidFill>
                  <a:schemeClr val="bg1"/>
                </a:solidFill>
                <a:latin typeface="Agency FB" panose="020B0503020202020204" pitchFamily="34" charset="0"/>
              </a:rPr>
              <a:t>.</a:t>
            </a:r>
            <a:r>
              <a:rPr lang="de-DE" sz="4000" dirty="0">
                <a:solidFill>
                  <a:schemeClr val="accent1"/>
                </a:solidFill>
                <a:latin typeface="Agency FB" panose="020B0503020202020204" pitchFamily="34" charset="0"/>
              </a:rPr>
              <a:t>CO</a:t>
            </a:r>
            <a:r>
              <a:rPr lang="de-DE" sz="4000" dirty="0">
                <a:solidFill>
                  <a:schemeClr val="bg1"/>
                </a:solidFill>
                <a:latin typeface="Agency FB" panose="020B0503020202020204" pitchFamily="34" charset="0"/>
              </a:rPr>
              <a:t>-Friendly</a:t>
            </a:r>
          </a:p>
        </p:txBody>
      </p:sp>
      <p:grpSp>
        <p:nvGrpSpPr>
          <p:cNvPr id="4" name="Gruppieren 3">
            <a:extLst>
              <a:ext uri="{FF2B5EF4-FFF2-40B4-BE49-F238E27FC236}">
                <a16:creationId xmlns:a16="http://schemas.microsoft.com/office/drawing/2014/main" id="{AA990CAC-2089-42D9-8777-670CC23A2382}"/>
              </a:ext>
            </a:extLst>
          </p:cNvPr>
          <p:cNvGrpSpPr>
            <a:grpSpLocks noChangeAspect="1"/>
          </p:cNvGrpSpPr>
          <p:nvPr/>
        </p:nvGrpSpPr>
        <p:grpSpPr>
          <a:xfrm>
            <a:off x="994125" y="2442717"/>
            <a:ext cx="2343146" cy="2372796"/>
            <a:chOff x="7519676" y="2478576"/>
            <a:chExt cx="2343146" cy="2372796"/>
          </a:xfrm>
        </p:grpSpPr>
        <p:sp>
          <p:nvSpPr>
            <p:cNvPr id="5" name="Ellipse 4">
              <a:extLst>
                <a:ext uri="{FF2B5EF4-FFF2-40B4-BE49-F238E27FC236}">
                  <a16:creationId xmlns:a16="http://schemas.microsoft.com/office/drawing/2014/main" id="{165AF953-03D2-4FDD-ADB3-7558BD30FBD6}"/>
                </a:ext>
              </a:extLst>
            </p:cNvPr>
            <p:cNvSpPr/>
            <p:nvPr/>
          </p:nvSpPr>
          <p:spPr>
            <a:xfrm>
              <a:off x="7561696" y="2574268"/>
              <a:ext cx="2259106" cy="218141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 name="Freeform 961">
              <a:extLst>
                <a:ext uri="{FF2B5EF4-FFF2-40B4-BE49-F238E27FC236}">
                  <a16:creationId xmlns:a16="http://schemas.microsoft.com/office/drawing/2014/main" id="{9BFFD484-DA6F-41D8-9DCD-3436E3E2C0DF}"/>
                </a:ext>
              </a:extLst>
            </p:cNvPr>
            <p:cNvSpPr>
              <a:spLocks noChangeAspect="1" noEditPoints="1"/>
            </p:cNvSpPr>
            <p:nvPr/>
          </p:nvSpPr>
          <p:spPr bwMode="auto">
            <a:xfrm>
              <a:off x="7519676" y="2478576"/>
              <a:ext cx="2343146" cy="2372796"/>
            </a:xfrm>
            <a:custGeom>
              <a:avLst/>
              <a:gdLst>
                <a:gd name="T0" fmla="*/ 0 w 502"/>
                <a:gd name="T1" fmla="*/ 251 h 502"/>
                <a:gd name="T2" fmla="*/ 333 w 502"/>
                <a:gd name="T3" fmla="*/ 176 h 502"/>
                <a:gd name="T4" fmla="*/ 362 w 502"/>
                <a:gd name="T5" fmla="*/ 160 h 502"/>
                <a:gd name="T6" fmla="*/ 396 w 502"/>
                <a:gd name="T7" fmla="*/ 151 h 502"/>
                <a:gd name="T8" fmla="*/ 387 w 502"/>
                <a:gd name="T9" fmla="*/ 138 h 502"/>
                <a:gd name="T10" fmla="*/ 364 w 502"/>
                <a:gd name="T11" fmla="*/ 116 h 502"/>
                <a:gd name="T12" fmla="*/ 346 w 502"/>
                <a:gd name="T13" fmla="*/ 118 h 502"/>
                <a:gd name="T14" fmla="*/ 335 w 502"/>
                <a:gd name="T15" fmla="*/ 107 h 502"/>
                <a:gd name="T16" fmla="*/ 302 w 502"/>
                <a:gd name="T17" fmla="*/ 96 h 502"/>
                <a:gd name="T18" fmla="*/ 307 w 502"/>
                <a:gd name="T19" fmla="*/ 128 h 502"/>
                <a:gd name="T20" fmla="*/ 294 w 502"/>
                <a:gd name="T21" fmla="*/ 155 h 502"/>
                <a:gd name="T22" fmla="*/ 268 w 502"/>
                <a:gd name="T23" fmla="*/ 135 h 502"/>
                <a:gd name="T24" fmla="*/ 229 w 502"/>
                <a:gd name="T25" fmla="*/ 116 h 502"/>
                <a:gd name="T26" fmla="*/ 240 w 502"/>
                <a:gd name="T27" fmla="*/ 89 h 502"/>
                <a:gd name="T28" fmla="*/ 278 w 502"/>
                <a:gd name="T29" fmla="*/ 76 h 502"/>
                <a:gd name="T30" fmla="*/ 271 w 502"/>
                <a:gd name="T31" fmla="*/ 62 h 502"/>
                <a:gd name="T32" fmla="*/ 247 w 502"/>
                <a:gd name="T33" fmla="*/ 66 h 502"/>
                <a:gd name="T34" fmla="*/ 220 w 502"/>
                <a:gd name="T35" fmla="*/ 49 h 502"/>
                <a:gd name="T36" fmla="*/ 224 w 502"/>
                <a:gd name="T37" fmla="*/ 68 h 502"/>
                <a:gd name="T38" fmla="*/ 206 w 502"/>
                <a:gd name="T39" fmla="*/ 67 h 502"/>
                <a:gd name="T40" fmla="*/ 184 w 502"/>
                <a:gd name="T41" fmla="*/ 53 h 502"/>
                <a:gd name="T42" fmla="*/ 165 w 502"/>
                <a:gd name="T43" fmla="*/ 62 h 502"/>
                <a:gd name="T44" fmla="*/ 187 w 502"/>
                <a:gd name="T45" fmla="*/ 66 h 502"/>
                <a:gd name="T46" fmla="*/ 172 w 502"/>
                <a:gd name="T47" fmla="*/ 76 h 502"/>
                <a:gd name="T48" fmla="*/ 74 w 502"/>
                <a:gd name="T49" fmla="*/ 140 h 502"/>
                <a:gd name="T50" fmla="*/ 85 w 502"/>
                <a:gd name="T51" fmla="*/ 154 h 502"/>
                <a:gd name="T52" fmla="*/ 103 w 502"/>
                <a:gd name="T53" fmla="*/ 176 h 502"/>
                <a:gd name="T54" fmla="*/ 97 w 502"/>
                <a:gd name="T55" fmla="*/ 206 h 502"/>
                <a:gd name="T56" fmla="*/ 115 w 502"/>
                <a:gd name="T57" fmla="*/ 241 h 502"/>
                <a:gd name="T58" fmla="*/ 142 w 502"/>
                <a:gd name="T59" fmla="*/ 280 h 502"/>
                <a:gd name="T60" fmla="*/ 155 w 502"/>
                <a:gd name="T61" fmla="*/ 296 h 502"/>
                <a:gd name="T62" fmla="*/ 138 w 502"/>
                <a:gd name="T63" fmla="*/ 257 h 502"/>
                <a:gd name="T64" fmla="*/ 164 w 502"/>
                <a:gd name="T65" fmla="*/ 294 h 502"/>
                <a:gd name="T66" fmla="*/ 197 w 502"/>
                <a:gd name="T67" fmla="*/ 332 h 502"/>
                <a:gd name="T68" fmla="*/ 241 w 502"/>
                <a:gd name="T69" fmla="*/ 351 h 502"/>
                <a:gd name="T70" fmla="*/ 278 w 502"/>
                <a:gd name="T71" fmla="*/ 379 h 502"/>
                <a:gd name="T72" fmla="*/ 293 w 502"/>
                <a:gd name="T73" fmla="*/ 376 h 502"/>
                <a:gd name="T74" fmla="*/ 277 w 502"/>
                <a:gd name="T75" fmla="*/ 349 h 502"/>
                <a:gd name="T76" fmla="*/ 258 w 502"/>
                <a:gd name="T77" fmla="*/ 342 h 502"/>
                <a:gd name="T78" fmla="*/ 254 w 502"/>
                <a:gd name="T79" fmla="*/ 312 h 502"/>
                <a:gd name="T80" fmla="*/ 224 w 502"/>
                <a:gd name="T81" fmla="*/ 327 h 502"/>
                <a:gd name="T82" fmla="*/ 220 w 502"/>
                <a:gd name="T83" fmla="*/ 274 h 502"/>
                <a:gd name="T84" fmla="*/ 241 w 502"/>
                <a:gd name="T85" fmla="*/ 269 h 502"/>
                <a:gd name="T86" fmla="*/ 256 w 502"/>
                <a:gd name="T87" fmla="*/ 264 h 502"/>
                <a:gd name="T88" fmla="*/ 279 w 502"/>
                <a:gd name="T89" fmla="*/ 276 h 502"/>
                <a:gd name="T90" fmla="*/ 290 w 502"/>
                <a:gd name="T91" fmla="*/ 268 h 502"/>
                <a:gd name="T92" fmla="*/ 306 w 502"/>
                <a:gd name="T93" fmla="*/ 234 h 502"/>
                <a:gd name="T94" fmla="*/ 304 w 502"/>
                <a:gd name="T95" fmla="*/ 223 h 502"/>
                <a:gd name="T96" fmla="*/ 329 w 502"/>
                <a:gd name="T97" fmla="*/ 205 h 502"/>
                <a:gd name="T98" fmla="*/ 348 w 502"/>
                <a:gd name="T99" fmla="*/ 187 h 502"/>
                <a:gd name="T100" fmla="*/ 357 w 502"/>
                <a:gd name="T101" fmla="*/ 171 h 502"/>
                <a:gd name="T102" fmla="*/ 333 w 502"/>
                <a:gd name="T103" fmla="*/ 176 h 502"/>
                <a:gd name="T104" fmla="*/ 386 w 502"/>
                <a:gd name="T105" fmla="*/ 390 h 502"/>
                <a:gd name="T106" fmla="*/ 356 w 502"/>
                <a:gd name="T107" fmla="*/ 376 h 502"/>
                <a:gd name="T108" fmla="*/ 328 w 502"/>
                <a:gd name="T109" fmla="*/ 376 h 502"/>
                <a:gd name="T110" fmla="*/ 309 w 502"/>
                <a:gd name="T111" fmla="*/ 373 h 502"/>
                <a:gd name="T112" fmla="*/ 301 w 502"/>
                <a:gd name="T113" fmla="*/ 400 h 502"/>
                <a:gd name="T114" fmla="*/ 292 w 502"/>
                <a:gd name="T115" fmla="*/ 438 h 502"/>
                <a:gd name="T116" fmla="*/ 402 w 502"/>
                <a:gd name="T117" fmla="*/ 395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02" h="502">
                  <a:moveTo>
                    <a:pt x="502" y="251"/>
                  </a:moveTo>
                  <a:cubicBezTo>
                    <a:pt x="502" y="389"/>
                    <a:pt x="390" y="502"/>
                    <a:pt x="251" y="502"/>
                  </a:cubicBezTo>
                  <a:cubicBezTo>
                    <a:pt x="113" y="502"/>
                    <a:pt x="0" y="389"/>
                    <a:pt x="0" y="251"/>
                  </a:cubicBezTo>
                  <a:cubicBezTo>
                    <a:pt x="0" y="112"/>
                    <a:pt x="113" y="0"/>
                    <a:pt x="251" y="0"/>
                  </a:cubicBezTo>
                  <a:cubicBezTo>
                    <a:pt x="390" y="0"/>
                    <a:pt x="502" y="112"/>
                    <a:pt x="502" y="251"/>
                  </a:cubicBezTo>
                  <a:close/>
                  <a:moveTo>
                    <a:pt x="333" y="176"/>
                  </a:moveTo>
                  <a:cubicBezTo>
                    <a:pt x="335" y="176"/>
                    <a:pt x="337" y="170"/>
                    <a:pt x="338" y="169"/>
                  </a:cubicBezTo>
                  <a:cubicBezTo>
                    <a:pt x="340" y="166"/>
                    <a:pt x="342" y="165"/>
                    <a:pt x="345" y="164"/>
                  </a:cubicBezTo>
                  <a:cubicBezTo>
                    <a:pt x="350" y="162"/>
                    <a:pt x="356" y="161"/>
                    <a:pt x="362" y="160"/>
                  </a:cubicBezTo>
                  <a:cubicBezTo>
                    <a:pt x="367" y="159"/>
                    <a:pt x="374" y="159"/>
                    <a:pt x="378" y="164"/>
                  </a:cubicBezTo>
                  <a:cubicBezTo>
                    <a:pt x="377" y="163"/>
                    <a:pt x="385" y="156"/>
                    <a:pt x="386" y="155"/>
                  </a:cubicBezTo>
                  <a:cubicBezTo>
                    <a:pt x="389" y="154"/>
                    <a:pt x="394" y="154"/>
                    <a:pt x="396" y="151"/>
                  </a:cubicBezTo>
                  <a:cubicBezTo>
                    <a:pt x="397" y="150"/>
                    <a:pt x="397" y="144"/>
                    <a:pt x="397" y="144"/>
                  </a:cubicBezTo>
                  <a:cubicBezTo>
                    <a:pt x="391" y="145"/>
                    <a:pt x="389" y="140"/>
                    <a:pt x="389" y="135"/>
                  </a:cubicBezTo>
                  <a:cubicBezTo>
                    <a:pt x="389" y="135"/>
                    <a:pt x="388" y="136"/>
                    <a:pt x="387" y="138"/>
                  </a:cubicBezTo>
                  <a:cubicBezTo>
                    <a:pt x="387" y="133"/>
                    <a:pt x="381" y="136"/>
                    <a:pt x="379" y="136"/>
                  </a:cubicBezTo>
                  <a:cubicBezTo>
                    <a:pt x="371" y="134"/>
                    <a:pt x="372" y="129"/>
                    <a:pt x="370" y="123"/>
                  </a:cubicBezTo>
                  <a:cubicBezTo>
                    <a:pt x="369" y="120"/>
                    <a:pt x="365" y="119"/>
                    <a:pt x="364" y="116"/>
                  </a:cubicBezTo>
                  <a:cubicBezTo>
                    <a:pt x="362" y="114"/>
                    <a:pt x="362" y="110"/>
                    <a:pt x="359" y="110"/>
                  </a:cubicBezTo>
                  <a:cubicBezTo>
                    <a:pt x="357" y="109"/>
                    <a:pt x="353" y="116"/>
                    <a:pt x="353" y="116"/>
                  </a:cubicBezTo>
                  <a:cubicBezTo>
                    <a:pt x="350" y="115"/>
                    <a:pt x="348" y="117"/>
                    <a:pt x="346" y="118"/>
                  </a:cubicBezTo>
                  <a:cubicBezTo>
                    <a:pt x="344" y="119"/>
                    <a:pt x="343" y="119"/>
                    <a:pt x="341" y="120"/>
                  </a:cubicBezTo>
                  <a:cubicBezTo>
                    <a:pt x="346" y="118"/>
                    <a:pt x="338" y="115"/>
                    <a:pt x="335" y="115"/>
                  </a:cubicBezTo>
                  <a:cubicBezTo>
                    <a:pt x="340" y="114"/>
                    <a:pt x="337" y="109"/>
                    <a:pt x="335" y="107"/>
                  </a:cubicBezTo>
                  <a:cubicBezTo>
                    <a:pt x="335" y="107"/>
                    <a:pt x="336" y="107"/>
                    <a:pt x="336" y="107"/>
                  </a:cubicBezTo>
                  <a:cubicBezTo>
                    <a:pt x="336" y="104"/>
                    <a:pt x="327" y="101"/>
                    <a:pt x="324" y="99"/>
                  </a:cubicBezTo>
                  <a:cubicBezTo>
                    <a:pt x="321" y="97"/>
                    <a:pt x="305" y="94"/>
                    <a:pt x="302" y="96"/>
                  </a:cubicBezTo>
                  <a:cubicBezTo>
                    <a:pt x="298" y="98"/>
                    <a:pt x="303" y="105"/>
                    <a:pt x="303" y="108"/>
                  </a:cubicBezTo>
                  <a:cubicBezTo>
                    <a:pt x="303" y="112"/>
                    <a:pt x="299" y="113"/>
                    <a:pt x="299" y="116"/>
                  </a:cubicBezTo>
                  <a:cubicBezTo>
                    <a:pt x="299" y="122"/>
                    <a:pt x="309" y="121"/>
                    <a:pt x="307" y="128"/>
                  </a:cubicBezTo>
                  <a:cubicBezTo>
                    <a:pt x="305" y="133"/>
                    <a:pt x="299" y="134"/>
                    <a:pt x="296" y="137"/>
                  </a:cubicBezTo>
                  <a:cubicBezTo>
                    <a:pt x="294" y="141"/>
                    <a:pt x="296" y="147"/>
                    <a:pt x="299" y="149"/>
                  </a:cubicBezTo>
                  <a:cubicBezTo>
                    <a:pt x="302" y="151"/>
                    <a:pt x="294" y="154"/>
                    <a:pt x="294" y="155"/>
                  </a:cubicBezTo>
                  <a:cubicBezTo>
                    <a:pt x="288" y="157"/>
                    <a:pt x="284" y="149"/>
                    <a:pt x="282" y="144"/>
                  </a:cubicBezTo>
                  <a:cubicBezTo>
                    <a:pt x="281" y="141"/>
                    <a:pt x="281" y="136"/>
                    <a:pt x="277" y="134"/>
                  </a:cubicBezTo>
                  <a:cubicBezTo>
                    <a:pt x="275" y="134"/>
                    <a:pt x="269" y="133"/>
                    <a:pt x="268" y="135"/>
                  </a:cubicBezTo>
                  <a:cubicBezTo>
                    <a:pt x="266" y="130"/>
                    <a:pt x="259" y="128"/>
                    <a:pt x="254" y="126"/>
                  </a:cubicBezTo>
                  <a:cubicBezTo>
                    <a:pt x="248" y="124"/>
                    <a:pt x="242" y="124"/>
                    <a:pt x="235" y="125"/>
                  </a:cubicBezTo>
                  <a:cubicBezTo>
                    <a:pt x="238" y="125"/>
                    <a:pt x="235" y="115"/>
                    <a:pt x="229" y="116"/>
                  </a:cubicBezTo>
                  <a:cubicBezTo>
                    <a:pt x="231" y="113"/>
                    <a:pt x="230" y="109"/>
                    <a:pt x="231" y="106"/>
                  </a:cubicBezTo>
                  <a:cubicBezTo>
                    <a:pt x="231" y="103"/>
                    <a:pt x="233" y="101"/>
                    <a:pt x="235" y="99"/>
                  </a:cubicBezTo>
                  <a:cubicBezTo>
                    <a:pt x="235" y="97"/>
                    <a:pt x="243" y="90"/>
                    <a:pt x="240" y="89"/>
                  </a:cubicBezTo>
                  <a:cubicBezTo>
                    <a:pt x="246" y="90"/>
                    <a:pt x="252" y="90"/>
                    <a:pt x="257" y="86"/>
                  </a:cubicBezTo>
                  <a:cubicBezTo>
                    <a:pt x="260" y="83"/>
                    <a:pt x="261" y="78"/>
                    <a:pt x="264" y="75"/>
                  </a:cubicBezTo>
                  <a:cubicBezTo>
                    <a:pt x="268" y="70"/>
                    <a:pt x="273" y="76"/>
                    <a:pt x="278" y="76"/>
                  </a:cubicBezTo>
                  <a:cubicBezTo>
                    <a:pt x="284" y="77"/>
                    <a:pt x="284" y="69"/>
                    <a:pt x="280" y="66"/>
                  </a:cubicBezTo>
                  <a:cubicBezTo>
                    <a:pt x="285" y="66"/>
                    <a:pt x="281" y="59"/>
                    <a:pt x="279" y="58"/>
                  </a:cubicBezTo>
                  <a:cubicBezTo>
                    <a:pt x="276" y="57"/>
                    <a:pt x="265" y="60"/>
                    <a:pt x="271" y="62"/>
                  </a:cubicBezTo>
                  <a:cubicBezTo>
                    <a:pt x="269" y="61"/>
                    <a:pt x="261" y="78"/>
                    <a:pt x="257" y="69"/>
                  </a:cubicBezTo>
                  <a:cubicBezTo>
                    <a:pt x="256" y="68"/>
                    <a:pt x="255" y="61"/>
                    <a:pt x="252" y="61"/>
                  </a:cubicBezTo>
                  <a:cubicBezTo>
                    <a:pt x="249" y="61"/>
                    <a:pt x="248" y="64"/>
                    <a:pt x="247" y="66"/>
                  </a:cubicBezTo>
                  <a:cubicBezTo>
                    <a:pt x="248" y="61"/>
                    <a:pt x="238" y="58"/>
                    <a:pt x="235" y="58"/>
                  </a:cubicBezTo>
                  <a:cubicBezTo>
                    <a:pt x="240" y="55"/>
                    <a:pt x="236" y="51"/>
                    <a:pt x="233" y="49"/>
                  </a:cubicBezTo>
                  <a:cubicBezTo>
                    <a:pt x="230" y="48"/>
                    <a:pt x="222" y="46"/>
                    <a:pt x="220" y="49"/>
                  </a:cubicBezTo>
                  <a:cubicBezTo>
                    <a:pt x="213" y="56"/>
                    <a:pt x="226" y="57"/>
                    <a:pt x="229" y="59"/>
                  </a:cubicBezTo>
                  <a:cubicBezTo>
                    <a:pt x="230" y="60"/>
                    <a:pt x="234" y="62"/>
                    <a:pt x="232" y="64"/>
                  </a:cubicBezTo>
                  <a:cubicBezTo>
                    <a:pt x="230" y="65"/>
                    <a:pt x="224" y="66"/>
                    <a:pt x="224" y="68"/>
                  </a:cubicBezTo>
                  <a:cubicBezTo>
                    <a:pt x="222" y="71"/>
                    <a:pt x="226" y="74"/>
                    <a:pt x="223" y="77"/>
                  </a:cubicBezTo>
                  <a:cubicBezTo>
                    <a:pt x="220" y="74"/>
                    <a:pt x="220" y="69"/>
                    <a:pt x="218" y="66"/>
                  </a:cubicBezTo>
                  <a:cubicBezTo>
                    <a:pt x="221" y="69"/>
                    <a:pt x="206" y="67"/>
                    <a:pt x="206" y="67"/>
                  </a:cubicBezTo>
                  <a:cubicBezTo>
                    <a:pt x="201" y="67"/>
                    <a:pt x="194" y="71"/>
                    <a:pt x="190" y="66"/>
                  </a:cubicBezTo>
                  <a:cubicBezTo>
                    <a:pt x="189" y="65"/>
                    <a:pt x="189" y="57"/>
                    <a:pt x="191" y="59"/>
                  </a:cubicBezTo>
                  <a:cubicBezTo>
                    <a:pt x="188" y="56"/>
                    <a:pt x="186" y="54"/>
                    <a:pt x="184" y="53"/>
                  </a:cubicBezTo>
                  <a:cubicBezTo>
                    <a:pt x="174" y="56"/>
                    <a:pt x="163" y="61"/>
                    <a:pt x="154" y="66"/>
                  </a:cubicBezTo>
                  <a:cubicBezTo>
                    <a:pt x="155" y="66"/>
                    <a:pt x="156" y="66"/>
                    <a:pt x="158" y="66"/>
                  </a:cubicBezTo>
                  <a:cubicBezTo>
                    <a:pt x="160" y="65"/>
                    <a:pt x="162" y="63"/>
                    <a:pt x="165" y="62"/>
                  </a:cubicBezTo>
                  <a:cubicBezTo>
                    <a:pt x="168" y="61"/>
                    <a:pt x="175" y="57"/>
                    <a:pt x="179" y="60"/>
                  </a:cubicBezTo>
                  <a:cubicBezTo>
                    <a:pt x="179" y="59"/>
                    <a:pt x="180" y="58"/>
                    <a:pt x="180" y="58"/>
                  </a:cubicBezTo>
                  <a:cubicBezTo>
                    <a:pt x="183" y="61"/>
                    <a:pt x="185" y="63"/>
                    <a:pt x="187" y="66"/>
                  </a:cubicBezTo>
                  <a:cubicBezTo>
                    <a:pt x="184" y="65"/>
                    <a:pt x="180" y="66"/>
                    <a:pt x="177" y="66"/>
                  </a:cubicBezTo>
                  <a:cubicBezTo>
                    <a:pt x="175" y="66"/>
                    <a:pt x="171" y="67"/>
                    <a:pt x="170" y="70"/>
                  </a:cubicBezTo>
                  <a:cubicBezTo>
                    <a:pt x="171" y="71"/>
                    <a:pt x="172" y="74"/>
                    <a:pt x="172" y="76"/>
                  </a:cubicBezTo>
                  <a:cubicBezTo>
                    <a:pt x="167" y="73"/>
                    <a:pt x="164" y="68"/>
                    <a:pt x="158" y="67"/>
                  </a:cubicBezTo>
                  <a:cubicBezTo>
                    <a:pt x="156" y="67"/>
                    <a:pt x="153" y="67"/>
                    <a:pt x="151" y="67"/>
                  </a:cubicBezTo>
                  <a:cubicBezTo>
                    <a:pt x="120" y="85"/>
                    <a:pt x="93" y="110"/>
                    <a:pt x="74" y="140"/>
                  </a:cubicBezTo>
                  <a:cubicBezTo>
                    <a:pt x="76" y="141"/>
                    <a:pt x="77" y="142"/>
                    <a:pt x="78" y="143"/>
                  </a:cubicBezTo>
                  <a:cubicBezTo>
                    <a:pt x="81" y="144"/>
                    <a:pt x="78" y="153"/>
                    <a:pt x="84" y="148"/>
                  </a:cubicBezTo>
                  <a:cubicBezTo>
                    <a:pt x="86" y="150"/>
                    <a:pt x="87" y="152"/>
                    <a:pt x="85" y="154"/>
                  </a:cubicBezTo>
                  <a:cubicBezTo>
                    <a:pt x="86" y="154"/>
                    <a:pt x="99" y="163"/>
                    <a:pt x="100" y="163"/>
                  </a:cubicBezTo>
                  <a:cubicBezTo>
                    <a:pt x="102" y="165"/>
                    <a:pt x="106" y="167"/>
                    <a:pt x="107" y="170"/>
                  </a:cubicBezTo>
                  <a:cubicBezTo>
                    <a:pt x="107" y="172"/>
                    <a:pt x="105" y="175"/>
                    <a:pt x="103" y="176"/>
                  </a:cubicBezTo>
                  <a:cubicBezTo>
                    <a:pt x="103" y="175"/>
                    <a:pt x="98" y="170"/>
                    <a:pt x="97" y="172"/>
                  </a:cubicBezTo>
                  <a:cubicBezTo>
                    <a:pt x="96" y="173"/>
                    <a:pt x="97" y="182"/>
                    <a:pt x="101" y="182"/>
                  </a:cubicBezTo>
                  <a:cubicBezTo>
                    <a:pt x="96" y="182"/>
                    <a:pt x="98" y="202"/>
                    <a:pt x="97" y="206"/>
                  </a:cubicBezTo>
                  <a:cubicBezTo>
                    <a:pt x="97" y="207"/>
                    <a:pt x="97" y="207"/>
                    <a:pt x="97" y="207"/>
                  </a:cubicBezTo>
                  <a:cubicBezTo>
                    <a:pt x="96" y="211"/>
                    <a:pt x="100" y="226"/>
                    <a:pt x="106" y="224"/>
                  </a:cubicBezTo>
                  <a:cubicBezTo>
                    <a:pt x="102" y="225"/>
                    <a:pt x="114" y="240"/>
                    <a:pt x="115" y="241"/>
                  </a:cubicBezTo>
                  <a:cubicBezTo>
                    <a:pt x="120" y="244"/>
                    <a:pt x="125" y="246"/>
                    <a:pt x="128" y="250"/>
                  </a:cubicBezTo>
                  <a:cubicBezTo>
                    <a:pt x="131" y="255"/>
                    <a:pt x="131" y="262"/>
                    <a:pt x="135" y="265"/>
                  </a:cubicBezTo>
                  <a:cubicBezTo>
                    <a:pt x="134" y="269"/>
                    <a:pt x="142" y="274"/>
                    <a:pt x="142" y="280"/>
                  </a:cubicBezTo>
                  <a:cubicBezTo>
                    <a:pt x="141" y="280"/>
                    <a:pt x="141" y="280"/>
                    <a:pt x="140" y="280"/>
                  </a:cubicBezTo>
                  <a:cubicBezTo>
                    <a:pt x="142" y="285"/>
                    <a:pt x="148" y="285"/>
                    <a:pt x="150" y="289"/>
                  </a:cubicBezTo>
                  <a:cubicBezTo>
                    <a:pt x="152" y="292"/>
                    <a:pt x="150" y="298"/>
                    <a:pt x="155" y="296"/>
                  </a:cubicBezTo>
                  <a:cubicBezTo>
                    <a:pt x="155" y="289"/>
                    <a:pt x="150" y="282"/>
                    <a:pt x="147" y="276"/>
                  </a:cubicBezTo>
                  <a:cubicBezTo>
                    <a:pt x="145" y="273"/>
                    <a:pt x="143" y="270"/>
                    <a:pt x="141" y="267"/>
                  </a:cubicBezTo>
                  <a:cubicBezTo>
                    <a:pt x="140" y="264"/>
                    <a:pt x="139" y="260"/>
                    <a:pt x="138" y="257"/>
                  </a:cubicBezTo>
                  <a:cubicBezTo>
                    <a:pt x="139" y="257"/>
                    <a:pt x="146" y="260"/>
                    <a:pt x="146" y="261"/>
                  </a:cubicBezTo>
                  <a:cubicBezTo>
                    <a:pt x="143" y="267"/>
                    <a:pt x="156" y="279"/>
                    <a:pt x="160" y="283"/>
                  </a:cubicBezTo>
                  <a:cubicBezTo>
                    <a:pt x="161" y="284"/>
                    <a:pt x="168" y="294"/>
                    <a:pt x="164" y="294"/>
                  </a:cubicBezTo>
                  <a:cubicBezTo>
                    <a:pt x="169" y="294"/>
                    <a:pt x="175" y="300"/>
                    <a:pt x="177" y="304"/>
                  </a:cubicBezTo>
                  <a:cubicBezTo>
                    <a:pt x="179" y="309"/>
                    <a:pt x="179" y="315"/>
                    <a:pt x="181" y="320"/>
                  </a:cubicBezTo>
                  <a:cubicBezTo>
                    <a:pt x="183" y="327"/>
                    <a:pt x="192" y="330"/>
                    <a:pt x="197" y="332"/>
                  </a:cubicBezTo>
                  <a:cubicBezTo>
                    <a:pt x="202" y="335"/>
                    <a:pt x="206" y="338"/>
                    <a:pt x="210" y="340"/>
                  </a:cubicBezTo>
                  <a:cubicBezTo>
                    <a:pt x="217" y="342"/>
                    <a:pt x="219" y="340"/>
                    <a:pt x="225" y="339"/>
                  </a:cubicBezTo>
                  <a:cubicBezTo>
                    <a:pt x="233" y="338"/>
                    <a:pt x="234" y="347"/>
                    <a:pt x="241" y="351"/>
                  </a:cubicBezTo>
                  <a:cubicBezTo>
                    <a:pt x="245" y="353"/>
                    <a:pt x="254" y="356"/>
                    <a:pt x="259" y="354"/>
                  </a:cubicBezTo>
                  <a:cubicBezTo>
                    <a:pt x="257" y="355"/>
                    <a:pt x="266" y="368"/>
                    <a:pt x="266" y="369"/>
                  </a:cubicBezTo>
                  <a:cubicBezTo>
                    <a:pt x="269" y="373"/>
                    <a:pt x="275" y="375"/>
                    <a:pt x="278" y="379"/>
                  </a:cubicBezTo>
                  <a:cubicBezTo>
                    <a:pt x="279" y="379"/>
                    <a:pt x="280" y="378"/>
                    <a:pt x="280" y="376"/>
                  </a:cubicBezTo>
                  <a:cubicBezTo>
                    <a:pt x="279" y="380"/>
                    <a:pt x="285" y="387"/>
                    <a:pt x="289" y="386"/>
                  </a:cubicBezTo>
                  <a:cubicBezTo>
                    <a:pt x="292" y="385"/>
                    <a:pt x="293" y="378"/>
                    <a:pt x="293" y="376"/>
                  </a:cubicBezTo>
                  <a:cubicBezTo>
                    <a:pt x="287" y="379"/>
                    <a:pt x="281" y="376"/>
                    <a:pt x="277" y="370"/>
                  </a:cubicBezTo>
                  <a:cubicBezTo>
                    <a:pt x="277" y="368"/>
                    <a:pt x="271" y="359"/>
                    <a:pt x="276" y="359"/>
                  </a:cubicBezTo>
                  <a:cubicBezTo>
                    <a:pt x="282" y="359"/>
                    <a:pt x="278" y="354"/>
                    <a:pt x="277" y="349"/>
                  </a:cubicBezTo>
                  <a:cubicBezTo>
                    <a:pt x="277" y="345"/>
                    <a:pt x="272" y="342"/>
                    <a:pt x="270" y="338"/>
                  </a:cubicBezTo>
                  <a:cubicBezTo>
                    <a:pt x="268" y="342"/>
                    <a:pt x="261" y="341"/>
                    <a:pt x="259" y="338"/>
                  </a:cubicBezTo>
                  <a:cubicBezTo>
                    <a:pt x="259" y="339"/>
                    <a:pt x="258" y="340"/>
                    <a:pt x="258" y="342"/>
                  </a:cubicBezTo>
                  <a:cubicBezTo>
                    <a:pt x="257" y="342"/>
                    <a:pt x="255" y="342"/>
                    <a:pt x="253" y="341"/>
                  </a:cubicBezTo>
                  <a:cubicBezTo>
                    <a:pt x="254" y="337"/>
                    <a:pt x="254" y="332"/>
                    <a:pt x="255" y="328"/>
                  </a:cubicBezTo>
                  <a:cubicBezTo>
                    <a:pt x="257" y="322"/>
                    <a:pt x="268" y="311"/>
                    <a:pt x="254" y="312"/>
                  </a:cubicBezTo>
                  <a:cubicBezTo>
                    <a:pt x="249" y="312"/>
                    <a:pt x="247" y="314"/>
                    <a:pt x="245" y="318"/>
                  </a:cubicBezTo>
                  <a:cubicBezTo>
                    <a:pt x="244" y="322"/>
                    <a:pt x="244" y="326"/>
                    <a:pt x="240" y="328"/>
                  </a:cubicBezTo>
                  <a:cubicBezTo>
                    <a:pt x="237" y="329"/>
                    <a:pt x="227" y="328"/>
                    <a:pt x="224" y="327"/>
                  </a:cubicBezTo>
                  <a:cubicBezTo>
                    <a:pt x="218" y="323"/>
                    <a:pt x="213" y="312"/>
                    <a:pt x="213" y="305"/>
                  </a:cubicBezTo>
                  <a:cubicBezTo>
                    <a:pt x="213" y="296"/>
                    <a:pt x="218" y="288"/>
                    <a:pt x="213" y="280"/>
                  </a:cubicBezTo>
                  <a:cubicBezTo>
                    <a:pt x="215" y="279"/>
                    <a:pt x="217" y="275"/>
                    <a:pt x="220" y="274"/>
                  </a:cubicBezTo>
                  <a:cubicBezTo>
                    <a:pt x="222" y="272"/>
                    <a:pt x="224" y="275"/>
                    <a:pt x="225" y="271"/>
                  </a:cubicBezTo>
                  <a:cubicBezTo>
                    <a:pt x="224" y="270"/>
                    <a:pt x="223" y="269"/>
                    <a:pt x="222" y="269"/>
                  </a:cubicBezTo>
                  <a:cubicBezTo>
                    <a:pt x="227" y="271"/>
                    <a:pt x="236" y="265"/>
                    <a:pt x="241" y="269"/>
                  </a:cubicBezTo>
                  <a:cubicBezTo>
                    <a:pt x="243" y="271"/>
                    <a:pt x="246" y="271"/>
                    <a:pt x="248" y="268"/>
                  </a:cubicBezTo>
                  <a:cubicBezTo>
                    <a:pt x="248" y="267"/>
                    <a:pt x="245" y="263"/>
                    <a:pt x="247" y="261"/>
                  </a:cubicBezTo>
                  <a:cubicBezTo>
                    <a:pt x="248" y="266"/>
                    <a:pt x="251" y="267"/>
                    <a:pt x="256" y="264"/>
                  </a:cubicBezTo>
                  <a:cubicBezTo>
                    <a:pt x="258" y="265"/>
                    <a:pt x="263" y="265"/>
                    <a:pt x="267" y="267"/>
                  </a:cubicBezTo>
                  <a:cubicBezTo>
                    <a:pt x="271" y="269"/>
                    <a:pt x="271" y="273"/>
                    <a:pt x="276" y="268"/>
                  </a:cubicBezTo>
                  <a:cubicBezTo>
                    <a:pt x="278" y="272"/>
                    <a:pt x="278" y="272"/>
                    <a:pt x="279" y="276"/>
                  </a:cubicBezTo>
                  <a:cubicBezTo>
                    <a:pt x="280" y="279"/>
                    <a:pt x="282" y="288"/>
                    <a:pt x="286" y="290"/>
                  </a:cubicBezTo>
                  <a:cubicBezTo>
                    <a:pt x="293" y="294"/>
                    <a:pt x="291" y="283"/>
                    <a:pt x="290" y="279"/>
                  </a:cubicBezTo>
                  <a:cubicBezTo>
                    <a:pt x="290" y="279"/>
                    <a:pt x="290" y="268"/>
                    <a:pt x="290" y="268"/>
                  </a:cubicBezTo>
                  <a:cubicBezTo>
                    <a:pt x="279" y="265"/>
                    <a:pt x="283" y="257"/>
                    <a:pt x="289" y="252"/>
                  </a:cubicBezTo>
                  <a:cubicBezTo>
                    <a:pt x="290" y="251"/>
                    <a:pt x="297" y="248"/>
                    <a:pt x="301" y="246"/>
                  </a:cubicBezTo>
                  <a:cubicBezTo>
                    <a:pt x="304" y="243"/>
                    <a:pt x="307" y="239"/>
                    <a:pt x="306" y="234"/>
                  </a:cubicBezTo>
                  <a:cubicBezTo>
                    <a:pt x="307" y="234"/>
                    <a:pt x="309" y="233"/>
                    <a:pt x="309" y="231"/>
                  </a:cubicBezTo>
                  <a:cubicBezTo>
                    <a:pt x="308" y="231"/>
                    <a:pt x="304" y="228"/>
                    <a:pt x="304" y="228"/>
                  </a:cubicBezTo>
                  <a:cubicBezTo>
                    <a:pt x="306" y="227"/>
                    <a:pt x="306" y="225"/>
                    <a:pt x="304" y="223"/>
                  </a:cubicBezTo>
                  <a:cubicBezTo>
                    <a:pt x="308" y="221"/>
                    <a:pt x="306" y="217"/>
                    <a:pt x="309" y="216"/>
                  </a:cubicBezTo>
                  <a:cubicBezTo>
                    <a:pt x="313" y="221"/>
                    <a:pt x="320" y="215"/>
                    <a:pt x="316" y="212"/>
                  </a:cubicBezTo>
                  <a:cubicBezTo>
                    <a:pt x="320" y="207"/>
                    <a:pt x="327" y="209"/>
                    <a:pt x="329" y="205"/>
                  </a:cubicBezTo>
                  <a:cubicBezTo>
                    <a:pt x="334" y="206"/>
                    <a:pt x="330" y="200"/>
                    <a:pt x="333" y="197"/>
                  </a:cubicBezTo>
                  <a:cubicBezTo>
                    <a:pt x="335" y="194"/>
                    <a:pt x="339" y="194"/>
                    <a:pt x="342" y="192"/>
                  </a:cubicBezTo>
                  <a:cubicBezTo>
                    <a:pt x="342" y="192"/>
                    <a:pt x="350" y="187"/>
                    <a:pt x="348" y="187"/>
                  </a:cubicBezTo>
                  <a:cubicBezTo>
                    <a:pt x="353" y="188"/>
                    <a:pt x="364" y="182"/>
                    <a:pt x="356" y="177"/>
                  </a:cubicBezTo>
                  <a:cubicBezTo>
                    <a:pt x="357" y="174"/>
                    <a:pt x="353" y="173"/>
                    <a:pt x="350" y="172"/>
                  </a:cubicBezTo>
                  <a:cubicBezTo>
                    <a:pt x="352" y="171"/>
                    <a:pt x="355" y="173"/>
                    <a:pt x="357" y="171"/>
                  </a:cubicBezTo>
                  <a:cubicBezTo>
                    <a:pt x="361" y="168"/>
                    <a:pt x="359" y="167"/>
                    <a:pt x="355" y="166"/>
                  </a:cubicBezTo>
                  <a:cubicBezTo>
                    <a:pt x="350" y="165"/>
                    <a:pt x="344" y="168"/>
                    <a:pt x="341" y="170"/>
                  </a:cubicBezTo>
                  <a:cubicBezTo>
                    <a:pt x="338" y="172"/>
                    <a:pt x="337" y="176"/>
                    <a:pt x="333" y="176"/>
                  </a:cubicBezTo>
                  <a:close/>
                  <a:moveTo>
                    <a:pt x="402" y="395"/>
                  </a:moveTo>
                  <a:cubicBezTo>
                    <a:pt x="400" y="393"/>
                    <a:pt x="397" y="394"/>
                    <a:pt x="394" y="392"/>
                  </a:cubicBezTo>
                  <a:cubicBezTo>
                    <a:pt x="392" y="391"/>
                    <a:pt x="390" y="390"/>
                    <a:pt x="386" y="390"/>
                  </a:cubicBezTo>
                  <a:cubicBezTo>
                    <a:pt x="387" y="383"/>
                    <a:pt x="380" y="381"/>
                    <a:pt x="375" y="378"/>
                  </a:cubicBezTo>
                  <a:cubicBezTo>
                    <a:pt x="371" y="374"/>
                    <a:pt x="368" y="371"/>
                    <a:pt x="362" y="372"/>
                  </a:cubicBezTo>
                  <a:cubicBezTo>
                    <a:pt x="361" y="372"/>
                    <a:pt x="355" y="375"/>
                    <a:pt x="356" y="376"/>
                  </a:cubicBezTo>
                  <a:cubicBezTo>
                    <a:pt x="352" y="372"/>
                    <a:pt x="350" y="370"/>
                    <a:pt x="344" y="369"/>
                  </a:cubicBezTo>
                  <a:cubicBezTo>
                    <a:pt x="339" y="367"/>
                    <a:pt x="336" y="361"/>
                    <a:pt x="330" y="366"/>
                  </a:cubicBezTo>
                  <a:cubicBezTo>
                    <a:pt x="328" y="369"/>
                    <a:pt x="329" y="373"/>
                    <a:pt x="328" y="376"/>
                  </a:cubicBezTo>
                  <a:cubicBezTo>
                    <a:pt x="324" y="372"/>
                    <a:pt x="332" y="368"/>
                    <a:pt x="328" y="364"/>
                  </a:cubicBezTo>
                  <a:cubicBezTo>
                    <a:pt x="325" y="359"/>
                    <a:pt x="318" y="367"/>
                    <a:pt x="314" y="369"/>
                  </a:cubicBezTo>
                  <a:cubicBezTo>
                    <a:pt x="312" y="370"/>
                    <a:pt x="310" y="371"/>
                    <a:pt x="309" y="373"/>
                  </a:cubicBezTo>
                  <a:cubicBezTo>
                    <a:pt x="307" y="375"/>
                    <a:pt x="307" y="378"/>
                    <a:pt x="305" y="380"/>
                  </a:cubicBezTo>
                  <a:cubicBezTo>
                    <a:pt x="304" y="378"/>
                    <a:pt x="299" y="379"/>
                    <a:pt x="298" y="377"/>
                  </a:cubicBezTo>
                  <a:cubicBezTo>
                    <a:pt x="300" y="384"/>
                    <a:pt x="300" y="393"/>
                    <a:pt x="301" y="400"/>
                  </a:cubicBezTo>
                  <a:cubicBezTo>
                    <a:pt x="302" y="405"/>
                    <a:pt x="301" y="412"/>
                    <a:pt x="297" y="416"/>
                  </a:cubicBezTo>
                  <a:cubicBezTo>
                    <a:pt x="294" y="420"/>
                    <a:pt x="289" y="424"/>
                    <a:pt x="288" y="429"/>
                  </a:cubicBezTo>
                  <a:cubicBezTo>
                    <a:pt x="287" y="433"/>
                    <a:pt x="288" y="437"/>
                    <a:pt x="292" y="438"/>
                  </a:cubicBezTo>
                  <a:cubicBezTo>
                    <a:pt x="292" y="443"/>
                    <a:pt x="287" y="446"/>
                    <a:pt x="287" y="451"/>
                  </a:cubicBezTo>
                  <a:cubicBezTo>
                    <a:pt x="287" y="452"/>
                    <a:pt x="287" y="455"/>
                    <a:pt x="288" y="457"/>
                  </a:cubicBezTo>
                  <a:cubicBezTo>
                    <a:pt x="332" y="449"/>
                    <a:pt x="372" y="427"/>
                    <a:pt x="402" y="395"/>
                  </a:cubicBezTo>
                  <a:close/>
                </a:path>
              </a:pathLst>
            </a:custGeom>
            <a:solidFill>
              <a:schemeClr val="tx1"/>
            </a:solidFill>
            <a:ln w="12700">
              <a:solidFill>
                <a:schemeClr val="tx1"/>
              </a:solidFill>
            </a:ln>
            <a:extLst/>
          </p:spPr>
          <p:txBody>
            <a:bodyPr vert="horz" wrap="square" lIns="91440" tIns="45720" rIns="91440" bIns="45720" numCol="1" anchor="t" anchorCtr="0" compatLnSpc="1">
              <a:prstTxWarp prst="textNoShape">
                <a:avLst/>
              </a:prstTxWarp>
            </a:bodyPr>
            <a:lstStyle/>
            <a:p>
              <a:endParaRPr lang="de-DE" dirty="0"/>
            </a:p>
          </p:txBody>
        </p:sp>
      </p:grpSp>
      <p:sp>
        <p:nvSpPr>
          <p:cNvPr id="7" name="Rechteck 6">
            <a:extLst>
              <a:ext uri="{FF2B5EF4-FFF2-40B4-BE49-F238E27FC236}">
                <a16:creationId xmlns:a16="http://schemas.microsoft.com/office/drawing/2014/main" id="{224D96AA-1083-47E6-9E1E-44FC2C4D7B03}"/>
              </a:ext>
            </a:extLst>
          </p:cNvPr>
          <p:cNvSpPr/>
          <p:nvPr/>
        </p:nvSpPr>
        <p:spPr>
          <a:xfrm>
            <a:off x="4109382" y="3033709"/>
            <a:ext cx="6751905" cy="1190812"/>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3600" dirty="0">
                <a:solidFill>
                  <a:schemeClr val="bg1"/>
                </a:solidFill>
                <a:latin typeface="Agency FB" panose="020B0503020202020204" pitchFamily="34" charset="0"/>
              </a:rPr>
              <a:t>MAKING PEOPLE WANT TO SAVE THE WORLD</a:t>
            </a:r>
          </a:p>
        </p:txBody>
      </p:sp>
      <p:sp>
        <p:nvSpPr>
          <p:cNvPr id="8" name="Freeform 1203">
            <a:extLst>
              <a:ext uri="{FF2B5EF4-FFF2-40B4-BE49-F238E27FC236}">
                <a16:creationId xmlns:a16="http://schemas.microsoft.com/office/drawing/2014/main" id="{D941CFB5-7996-428F-BD74-B451DC96FBA0}"/>
              </a:ext>
            </a:extLst>
          </p:cNvPr>
          <p:cNvSpPr>
            <a:spLocks noChangeAspect="1"/>
          </p:cNvSpPr>
          <p:nvPr/>
        </p:nvSpPr>
        <p:spPr bwMode="auto">
          <a:xfrm>
            <a:off x="10423615" y="2498134"/>
            <a:ext cx="437672" cy="535575"/>
          </a:xfrm>
          <a:custGeom>
            <a:avLst/>
            <a:gdLst>
              <a:gd name="T0" fmla="*/ 460 w 480"/>
              <a:gd name="T1" fmla="*/ 502 h 586"/>
              <a:gd name="T2" fmla="*/ 309 w 480"/>
              <a:gd name="T3" fmla="*/ 502 h 586"/>
              <a:gd name="T4" fmla="*/ 312 w 480"/>
              <a:gd name="T5" fmla="*/ 566 h 586"/>
              <a:gd name="T6" fmla="*/ 292 w 480"/>
              <a:gd name="T7" fmla="*/ 586 h 586"/>
              <a:gd name="T8" fmla="*/ 188 w 480"/>
              <a:gd name="T9" fmla="*/ 586 h 586"/>
              <a:gd name="T10" fmla="*/ 168 w 480"/>
              <a:gd name="T11" fmla="*/ 566 h 586"/>
              <a:gd name="T12" fmla="*/ 171 w 480"/>
              <a:gd name="T13" fmla="*/ 502 h 586"/>
              <a:gd name="T14" fmla="*/ 20 w 480"/>
              <a:gd name="T15" fmla="*/ 502 h 586"/>
              <a:gd name="T16" fmla="*/ 0 w 480"/>
              <a:gd name="T17" fmla="*/ 481 h 586"/>
              <a:gd name="T18" fmla="*/ 6 w 480"/>
              <a:gd name="T19" fmla="*/ 466 h 586"/>
              <a:gd name="T20" fmla="*/ 137 w 480"/>
              <a:gd name="T21" fmla="*/ 335 h 586"/>
              <a:gd name="T22" fmla="*/ 62 w 480"/>
              <a:gd name="T23" fmla="*/ 335 h 586"/>
              <a:gd name="T24" fmla="*/ 41 w 480"/>
              <a:gd name="T25" fmla="*/ 314 h 586"/>
              <a:gd name="T26" fmla="*/ 48 w 480"/>
              <a:gd name="T27" fmla="*/ 299 h 586"/>
              <a:gd name="T28" fmla="*/ 179 w 480"/>
              <a:gd name="T29" fmla="*/ 168 h 586"/>
              <a:gd name="T30" fmla="*/ 115 w 480"/>
              <a:gd name="T31" fmla="*/ 168 h 586"/>
              <a:gd name="T32" fmla="*/ 94 w 480"/>
              <a:gd name="T33" fmla="*/ 147 h 586"/>
              <a:gd name="T34" fmla="*/ 100 w 480"/>
              <a:gd name="T35" fmla="*/ 132 h 586"/>
              <a:gd name="T36" fmla="*/ 225 w 480"/>
              <a:gd name="T37" fmla="*/ 6 h 586"/>
              <a:gd name="T38" fmla="*/ 240 w 480"/>
              <a:gd name="T39" fmla="*/ 0 h 586"/>
              <a:gd name="T40" fmla="*/ 255 w 480"/>
              <a:gd name="T41" fmla="*/ 6 h 586"/>
              <a:gd name="T42" fmla="*/ 380 w 480"/>
              <a:gd name="T43" fmla="*/ 132 h 586"/>
              <a:gd name="T44" fmla="*/ 386 w 480"/>
              <a:gd name="T45" fmla="*/ 147 h 586"/>
              <a:gd name="T46" fmla="*/ 365 w 480"/>
              <a:gd name="T47" fmla="*/ 168 h 586"/>
              <a:gd name="T48" fmla="*/ 301 w 480"/>
              <a:gd name="T49" fmla="*/ 168 h 586"/>
              <a:gd name="T50" fmla="*/ 432 w 480"/>
              <a:gd name="T51" fmla="*/ 299 h 586"/>
              <a:gd name="T52" fmla="*/ 439 w 480"/>
              <a:gd name="T53" fmla="*/ 314 h 586"/>
              <a:gd name="T54" fmla="*/ 418 w 480"/>
              <a:gd name="T55" fmla="*/ 335 h 586"/>
              <a:gd name="T56" fmla="*/ 343 w 480"/>
              <a:gd name="T57" fmla="*/ 335 h 586"/>
              <a:gd name="T58" fmla="*/ 474 w 480"/>
              <a:gd name="T59" fmla="*/ 466 h 586"/>
              <a:gd name="T60" fmla="*/ 480 w 480"/>
              <a:gd name="T61" fmla="*/ 481 h 586"/>
              <a:gd name="T62" fmla="*/ 460 w 480"/>
              <a:gd name="T63" fmla="*/ 502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0" h="586">
                <a:moveTo>
                  <a:pt x="460" y="502"/>
                </a:moveTo>
                <a:cubicBezTo>
                  <a:pt x="309" y="502"/>
                  <a:pt x="309" y="502"/>
                  <a:pt x="309" y="502"/>
                </a:cubicBezTo>
                <a:cubicBezTo>
                  <a:pt x="310" y="523"/>
                  <a:pt x="312" y="545"/>
                  <a:pt x="312" y="566"/>
                </a:cubicBezTo>
                <a:cubicBezTo>
                  <a:pt x="312" y="577"/>
                  <a:pt x="303" y="586"/>
                  <a:pt x="292" y="586"/>
                </a:cubicBezTo>
                <a:cubicBezTo>
                  <a:pt x="188" y="586"/>
                  <a:pt x="188" y="586"/>
                  <a:pt x="188" y="586"/>
                </a:cubicBezTo>
                <a:cubicBezTo>
                  <a:pt x="177" y="586"/>
                  <a:pt x="168" y="577"/>
                  <a:pt x="168" y="566"/>
                </a:cubicBezTo>
                <a:cubicBezTo>
                  <a:pt x="168" y="545"/>
                  <a:pt x="170" y="523"/>
                  <a:pt x="171" y="502"/>
                </a:cubicBezTo>
                <a:cubicBezTo>
                  <a:pt x="20" y="502"/>
                  <a:pt x="20" y="502"/>
                  <a:pt x="20" y="502"/>
                </a:cubicBezTo>
                <a:cubicBezTo>
                  <a:pt x="9" y="502"/>
                  <a:pt x="0" y="493"/>
                  <a:pt x="0" y="481"/>
                </a:cubicBezTo>
                <a:cubicBezTo>
                  <a:pt x="0" y="476"/>
                  <a:pt x="2" y="470"/>
                  <a:pt x="6" y="466"/>
                </a:cubicBezTo>
                <a:cubicBezTo>
                  <a:pt x="137" y="335"/>
                  <a:pt x="137" y="335"/>
                  <a:pt x="137" y="335"/>
                </a:cubicBezTo>
                <a:cubicBezTo>
                  <a:pt x="62" y="335"/>
                  <a:pt x="62" y="335"/>
                  <a:pt x="62" y="335"/>
                </a:cubicBezTo>
                <a:cubicBezTo>
                  <a:pt x="51" y="335"/>
                  <a:pt x="41" y="325"/>
                  <a:pt x="41" y="314"/>
                </a:cubicBezTo>
                <a:cubicBezTo>
                  <a:pt x="41" y="308"/>
                  <a:pt x="44" y="303"/>
                  <a:pt x="48" y="299"/>
                </a:cubicBezTo>
                <a:cubicBezTo>
                  <a:pt x="179" y="168"/>
                  <a:pt x="179" y="168"/>
                  <a:pt x="179" y="168"/>
                </a:cubicBezTo>
                <a:cubicBezTo>
                  <a:pt x="115" y="168"/>
                  <a:pt x="115" y="168"/>
                  <a:pt x="115" y="168"/>
                </a:cubicBezTo>
                <a:cubicBezTo>
                  <a:pt x="103" y="168"/>
                  <a:pt x="94" y="158"/>
                  <a:pt x="94" y="147"/>
                </a:cubicBezTo>
                <a:cubicBezTo>
                  <a:pt x="94" y="141"/>
                  <a:pt x="96" y="136"/>
                  <a:pt x="100" y="132"/>
                </a:cubicBezTo>
                <a:cubicBezTo>
                  <a:pt x="225" y="6"/>
                  <a:pt x="225" y="6"/>
                  <a:pt x="225" y="6"/>
                </a:cubicBezTo>
                <a:cubicBezTo>
                  <a:pt x="229" y="2"/>
                  <a:pt x="234" y="0"/>
                  <a:pt x="240" y="0"/>
                </a:cubicBezTo>
                <a:cubicBezTo>
                  <a:pt x="246" y="0"/>
                  <a:pt x="251" y="2"/>
                  <a:pt x="255" y="6"/>
                </a:cubicBezTo>
                <a:cubicBezTo>
                  <a:pt x="380" y="132"/>
                  <a:pt x="380" y="132"/>
                  <a:pt x="380" y="132"/>
                </a:cubicBezTo>
                <a:cubicBezTo>
                  <a:pt x="384" y="136"/>
                  <a:pt x="386" y="141"/>
                  <a:pt x="386" y="147"/>
                </a:cubicBezTo>
                <a:cubicBezTo>
                  <a:pt x="386" y="158"/>
                  <a:pt x="377" y="168"/>
                  <a:pt x="365" y="168"/>
                </a:cubicBezTo>
                <a:cubicBezTo>
                  <a:pt x="301" y="168"/>
                  <a:pt x="301" y="168"/>
                  <a:pt x="301" y="168"/>
                </a:cubicBezTo>
                <a:cubicBezTo>
                  <a:pt x="432" y="299"/>
                  <a:pt x="432" y="299"/>
                  <a:pt x="432" y="299"/>
                </a:cubicBezTo>
                <a:cubicBezTo>
                  <a:pt x="436" y="303"/>
                  <a:pt x="439" y="308"/>
                  <a:pt x="439" y="314"/>
                </a:cubicBezTo>
                <a:cubicBezTo>
                  <a:pt x="439" y="325"/>
                  <a:pt x="429" y="335"/>
                  <a:pt x="418" y="335"/>
                </a:cubicBezTo>
                <a:cubicBezTo>
                  <a:pt x="343" y="335"/>
                  <a:pt x="343" y="335"/>
                  <a:pt x="343" y="335"/>
                </a:cubicBezTo>
                <a:cubicBezTo>
                  <a:pt x="474" y="466"/>
                  <a:pt x="474" y="466"/>
                  <a:pt x="474" y="466"/>
                </a:cubicBezTo>
                <a:cubicBezTo>
                  <a:pt x="478" y="470"/>
                  <a:pt x="480" y="476"/>
                  <a:pt x="480" y="481"/>
                </a:cubicBezTo>
                <a:cubicBezTo>
                  <a:pt x="480" y="493"/>
                  <a:pt x="471" y="502"/>
                  <a:pt x="460" y="502"/>
                </a:cubicBezTo>
                <a:close/>
              </a:path>
            </a:pathLst>
          </a:custGeom>
          <a:solidFill>
            <a:schemeClr val="accent1"/>
          </a:solidFill>
          <a:ln>
            <a:solidFill>
              <a:schemeClr val="accent1"/>
            </a:solidFill>
          </a:ln>
          <a:extLst/>
        </p:spPr>
        <p:txBody>
          <a:bodyPr vert="horz" wrap="square" lIns="91440" tIns="45720" rIns="91440" bIns="45720" numCol="1" anchor="t" anchorCtr="0" compatLnSpc="1">
            <a:prstTxWarp prst="textNoShape">
              <a:avLst/>
            </a:prstTxWarp>
          </a:bodyPr>
          <a:lstStyle/>
          <a:p>
            <a:endParaRPr lang="de-DE" dirty="0"/>
          </a:p>
        </p:txBody>
      </p:sp>
    </p:spTree>
    <p:extLst>
      <p:ext uri="{BB962C8B-B14F-4D97-AF65-F5344CB8AC3E}">
        <p14:creationId xmlns:p14="http://schemas.microsoft.com/office/powerpoint/2010/main" val="2881893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a:extLst>
              <a:ext uri="{FF2B5EF4-FFF2-40B4-BE49-F238E27FC236}">
                <a16:creationId xmlns:a16="http://schemas.microsoft.com/office/drawing/2014/main" id="{8C8BDC32-2D5F-4146-AF93-42B11104356A}"/>
              </a:ext>
            </a:extLst>
          </p:cNvPr>
          <p:cNvPicPr>
            <a:picLocks noChangeAspect="1"/>
          </p:cNvPicPr>
          <p:nvPr/>
        </p:nvPicPr>
        <p:blipFill rotWithShape="1">
          <a:blip r:embed="rId2">
            <a:extLst>
              <a:ext uri="{28A0092B-C50C-407E-A947-70E740481C1C}">
                <a14:useLocalDpi xmlns:a14="http://schemas.microsoft.com/office/drawing/2010/main" val="0"/>
              </a:ext>
            </a:extLst>
          </a:blip>
          <a:srcRect l="6722" t="8714" r="5132" b="5227"/>
          <a:stretch/>
        </p:blipFill>
        <p:spPr>
          <a:xfrm>
            <a:off x="3698543" y="1090870"/>
            <a:ext cx="4509029" cy="4478146"/>
          </a:xfrm>
          <a:prstGeom prst="rect">
            <a:avLst/>
          </a:prstGeom>
        </p:spPr>
      </p:pic>
      <p:sp>
        <p:nvSpPr>
          <p:cNvPr id="4" name="Textfeld 3">
            <a:extLst>
              <a:ext uri="{FF2B5EF4-FFF2-40B4-BE49-F238E27FC236}">
                <a16:creationId xmlns:a16="http://schemas.microsoft.com/office/drawing/2014/main" id="{9EBE9816-07BE-4DD0-9998-98491A74589B}"/>
              </a:ext>
            </a:extLst>
          </p:cNvPr>
          <p:cNvSpPr txBox="1"/>
          <p:nvPr/>
        </p:nvSpPr>
        <p:spPr>
          <a:xfrm>
            <a:off x="8084742" y="0"/>
            <a:ext cx="6967537" cy="1200329"/>
          </a:xfrm>
          <a:prstGeom prst="rect">
            <a:avLst/>
          </a:prstGeom>
          <a:noFill/>
        </p:spPr>
        <p:txBody>
          <a:bodyPr wrap="square" rtlCol="0" anchor="ctr">
            <a:spAutoFit/>
          </a:bodyPr>
          <a:lstStyle/>
          <a:p>
            <a:r>
              <a:rPr lang="de-DE" sz="7200" dirty="0">
                <a:solidFill>
                  <a:schemeClr val="accent1"/>
                </a:solidFill>
                <a:latin typeface="Agency FB" panose="020B0503020202020204" pitchFamily="34" charset="0"/>
              </a:rPr>
              <a:t>GET STARTED</a:t>
            </a:r>
          </a:p>
        </p:txBody>
      </p:sp>
    </p:spTree>
    <p:extLst>
      <p:ext uri="{BB962C8B-B14F-4D97-AF65-F5344CB8AC3E}">
        <p14:creationId xmlns:p14="http://schemas.microsoft.com/office/powerpoint/2010/main" val="3270197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68D02828-CAF0-4B51-BCF1-491238C82F97}"/>
              </a:ext>
            </a:extLst>
          </p:cNvPr>
          <p:cNvSpPr/>
          <p:nvPr/>
        </p:nvSpPr>
        <p:spPr>
          <a:xfrm>
            <a:off x="2276475" y="2670810"/>
            <a:ext cx="7639050" cy="1516380"/>
          </a:xfrm>
          <a:prstGeom prst="rect">
            <a:avLst/>
          </a:prstGeom>
          <a:solidFill>
            <a:schemeClr val="tx2">
              <a:alpha val="67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err="1"/>
              <a:t>Which</a:t>
            </a:r>
            <a:r>
              <a:rPr lang="de-DE" sz="4800" dirty="0"/>
              <a:t> </a:t>
            </a:r>
            <a:r>
              <a:rPr lang="de-DE" sz="4800" dirty="0" err="1">
                <a:solidFill>
                  <a:schemeClr val="accent1"/>
                </a:solidFill>
              </a:rPr>
              <a:t>e</a:t>
            </a:r>
            <a:r>
              <a:rPr lang="de-DE" sz="4800" dirty="0" err="1"/>
              <a:t>.</a:t>
            </a:r>
            <a:r>
              <a:rPr lang="de-DE" sz="4800" dirty="0" err="1">
                <a:solidFill>
                  <a:schemeClr val="accent1"/>
                </a:solidFill>
              </a:rPr>
              <a:t>GO</a:t>
            </a:r>
            <a:r>
              <a:rPr lang="de-DE" sz="4800" dirty="0"/>
              <a:t> </a:t>
            </a:r>
            <a:r>
              <a:rPr lang="de-DE" sz="4800" dirty="0" err="1"/>
              <a:t>is</a:t>
            </a:r>
            <a:r>
              <a:rPr lang="de-DE" sz="4800" dirty="0"/>
              <a:t> </a:t>
            </a:r>
            <a:r>
              <a:rPr lang="de-DE" sz="4800" dirty="0" err="1"/>
              <a:t>your</a:t>
            </a:r>
            <a:r>
              <a:rPr lang="de-DE" sz="4800" dirty="0"/>
              <a:t> </a:t>
            </a:r>
            <a:r>
              <a:rPr lang="de-DE" sz="4800" dirty="0" err="1">
                <a:solidFill>
                  <a:schemeClr val="accent1"/>
                </a:solidFill>
              </a:rPr>
              <a:t>e</a:t>
            </a:r>
            <a:r>
              <a:rPr lang="de-DE" sz="4800" dirty="0" err="1"/>
              <a:t>.</a:t>
            </a:r>
            <a:r>
              <a:rPr lang="de-DE" sz="4800" dirty="0" err="1">
                <a:solidFill>
                  <a:schemeClr val="accent1"/>
                </a:solidFill>
              </a:rPr>
              <a:t>GO</a:t>
            </a:r>
            <a:r>
              <a:rPr lang="de-DE" sz="4800" dirty="0"/>
              <a:t> </a:t>
            </a:r>
            <a:r>
              <a:rPr lang="de-DE" sz="4800" dirty="0" err="1"/>
              <a:t>with</a:t>
            </a:r>
            <a:r>
              <a:rPr lang="de-DE" sz="4800" dirty="0"/>
              <a:t> all </a:t>
            </a:r>
            <a:r>
              <a:rPr lang="de-DE" sz="4800" dirty="0" err="1"/>
              <a:t>your</a:t>
            </a:r>
            <a:r>
              <a:rPr lang="de-DE" sz="4800" dirty="0"/>
              <a:t> personal </a:t>
            </a:r>
            <a:r>
              <a:rPr lang="de-DE" sz="4800" dirty="0" err="1"/>
              <a:t>settings</a:t>
            </a:r>
            <a:r>
              <a:rPr lang="de-DE" sz="4800" dirty="0"/>
              <a:t>?</a:t>
            </a:r>
          </a:p>
        </p:txBody>
      </p:sp>
    </p:spTree>
    <p:extLst>
      <p:ext uri="{BB962C8B-B14F-4D97-AF65-F5344CB8AC3E}">
        <p14:creationId xmlns:p14="http://schemas.microsoft.com/office/powerpoint/2010/main" val="352662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hteck 3">
            <a:extLst>
              <a:ext uri="{FF2B5EF4-FFF2-40B4-BE49-F238E27FC236}">
                <a16:creationId xmlns:a16="http://schemas.microsoft.com/office/drawing/2014/main" id="{6BAF073C-9235-4A5A-B8D8-1A6FF8709758}"/>
              </a:ext>
            </a:extLst>
          </p:cNvPr>
          <p:cNvSpPr/>
          <p:nvPr/>
        </p:nvSpPr>
        <p:spPr>
          <a:xfrm>
            <a:off x="2276475" y="2670810"/>
            <a:ext cx="7639050" cy="1516380"/>
          </a:xfrm>
          <a:prstGeom prst="rect">
            <a:avLst/>
          </a:prstGeom>
          <a:solidFill>
            <a:schemeClr val="tx2">
              <a:alpha val="67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6600" dirty="0" err="1"/>
              <a:t>They</a:t>
            </a:r>
            <a:r>
              <a:rPr lang="de-DE" sz="6600" dirty="0"/>
              <a:t> </a:t>
            </a:r>
            <a:r>
              <a:rPr lang="de-DE" sz="6600" dirty="0">
                <a:solidFill>
                  <a:schemeClr val="accent1"/>
                </a:solidFill>
              </a:rPr>
              <a:t>all</a:t>
            </a:r>
            <a:r>
              <a:rPr lang="de-DE" sz="6600" dirty="0"/>
              <a:t> </a:t>
            </a:r>
            <a:r>
              <a:rPr lang="de-DE" sz="6600" dirty="0" err="1"/>
              <a:t>are</a:t>
            </a:r>
            <a:r>
              <a:rPr lang="de-DE" sz="6600" dirty="0"/>
              <a:t>!</a:t>
            </a:r>
          </a:p>
        </p:txBody>
      </p:sp>
    </p:spTree>
    <p:extLst>
      <p:ext uri="{BB962C8B-B14F-4D97-AF65-F5344CB8AC3E}">
        <p14:creationId xmlns:p14="http://schemas.microsoft.com/office/powerpoint/2010/main" val="14399227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hteck 2">
            <a:extLst>
              <a:ext uri="{FF2B5EF4-FFF2-40B4-BE49-F238E27FC236}">
                <a16:creationId xmlns:a16="http://schemas.microsoft.com/office/drawing/2014/main" id="{68D02828-CAF0-4B51-BCF1-491238C82F97}"/>
              </a:ext>
            </a:extLst>
          </p:cNvPr>
          <p:cNvSpPr/>
          <p:nvPr/>
        </p:nvSpPr>
        <p:spPr>
          <a:xfrm>
            <a:off x="2289810" y="2221230"/>
            <a:ext cx="7612380" cy="2415540"/>
          </a:xfrm>
          <a:prstGeom prst="rect">
            <a:avLst/>
          </a:prstGeom>
          <a:solidFill>
            <a:schemeClr val="tx2">
              <a:alpha val="67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800" dirty="0"/>
              <a:t>Every </a:t>
            </a:r>
            <a:r>
              <a:rPr lang="de-DE" sz="4800" dirty="0" err="1">
                <a:solidFill>
                  <a:schemeClr val="accent1"/>
                </a:solidFill>
              </a:rPr>
              <a:t>e</a:t>
            </a:r>
            <a:r>
              <a:rPr lang="de-DE" sz="4800" dirty="0" err="1">
                <a:solidFill>
                  <a:schemeClr val="bg1"/>
                </a:solidFill>
              </a:rPr>
              <a:t>.</a:t>
            </a:r>
            <a:r>
              <a:rPr lang="de-DE" sz="4800" dirty="0" err="1">
                <a:solidFill>
                  <a:schemeClr val="accent1"/>
                </a:solidFill>
              </a:rPr>
              <a:t>GO</a:t>
            </a:r>
            <a:r>
              <a:rPr lang="de-DE" sz="4800" dirty="0">
                <a:solidFill>
                  <a:schemeClr val="accent1"/>
                </a:solidFill>
              </a:rPr>
              <a:t> </a:t>
            </a:r>
            <a:r>
              <a:rPr lang="de-DE" sz="4800" dirty="0" err="1">
                <a:solidFill>
                  <a:schemeClr val="bg1"/>
                </a:solidFill>
              </a:rPr>
              <a:t>can</a:t>
            </a:r>
            <a:r>
              <a:rPr lang="de-DE" sz="4800" dirty="0"/>
              <a:t> </a:t>
            </a:r>
            <a:r>
              <a:rPr lang="de-DE" sz="4800" dirty="0" err="1">
                <a:solidFill>
                  <a:schemeClr val="accent1"/>
                </a:solidFill>
              </a:rPr>
              <a:t>automatically</a:t>
            </a:r>
            <a:r>
              <a:rPr lang="de-DE" sz="4800" dirty="0"/>
              <a:t> pull all </a:t>
            </a:r>
            <a:r>
              <a:rPr lang="de-DE" sz="4800" dirty="0" err="1"/>
              <a:t>your</a:t>
            </a:r>
            <a:r>
              <a:rPr lang="de-DE" sz="4800" dirty="0"/>
              <a:t> </a:t>
            </a:r>
            <a:r>
              <a:rPr lang="de-DE" sz="4800" dirty="0" err="1"/>
              <a:t>settings</a:t>
            </a:r>
            <a:r>
              <a:rPr lang="de-DE" sz="4800" dirty="0"/>
              <a:t> and </a:t>
            </a:r>
            <a:r>
              <a:rPr lang="de-DE" sz="4800" dirty="0" err="1"/>
              <a:t>preferences</a:t>
            </a:r>
            <a:r>
              <a:rPr lang="de-DE" sz="4800" dirty="0"/>
              <a:t> </a:t>
            </a:r>
            <a:r>
              <a:rPr lang="de-DE" sz="4800" dirty="0" err="1"/>
              <a:t>from</a:t>
            </a:r>
            <a:r>
              <a:rPr lang="de-DE" sz="4800" dirty="0"/>
              <a:t> </a:t>
            </a:r>
            <a:r>
              <a:rPr lang="de-DE" sz="4800" dirty="0" err="1"/>
              <a:t>your</a:t>
            </a:r>
            <a:r>
              <a:rPr lang="de-DE" sz="4800" dirty="0"/>
              <a:t> personal </a:t>
            </a:r>
            <a:r>
              <a:rPr lang="de-DE" sz="4800" dirty="0" err="1"/>
              <a:t>profile</a:t>
            </a:r>
            <a:r>
              <a:rPr lang="de-DE" sz="4800" dirty="0"/>
              <a:t>  </a:t>
            </a:r>
          </a:p>
        </p:txBody>
      </p:sp>
    </p:spTree>
    <p:extLst>
      <p:ext uri="{BB962C8B-B14F-4D97-AF65-F5344CB8AC3E}">
        <p14:creationId xmlns:p14="http://schemas.microsoft.com/office/powerpoint/2010/main" val="38458599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3">
            <a:extLst>
              <a:ext uri="{FF2B5EF4-FFF2-40B4-BE49-F238E27FC236}">
                <a16:creationId xmlns:a16="http://schemas.microsoft.com/office/drawing/2014/main" id="{98171463-300B-401E-9E44-5D4B0C233D55}"/>
              </a:ext>
            </a:extLst>
          </p:cNvPr>
          <p:cNvSpPr txBox="1"/>
          <p:nvPr/>
        </p:nvSpPr>
        <p:spPr>
          <a:xfrm>
            <a:off x="2442508" y="2594908"/>
            <a:ext cx="7837021" cy="1446550"/>
          </a:xfrm>
          <a:prstGeom prst="rect">
            <a:avLst/>
          </a:prstGeom>
          <a:noFill/>
        </p:spPr>
        <p:txBody>
          <a:bodyPr wrap="square" rtlCol="0">
            <a:spAutoFit/>
          </a:bodyPr>
          <a:lstStyle/>
          <a:p>
            <a:r>
              <a:rPr lang="de-DE" sz="8800" dirty="0">
                <a:solidFill>
                  <a:schemeClr val="accent1"/>
                </a:solidFill>
              </a:rPr>
              <a:t>„</a:t>
            </a:r>
            <a:r>
              <a:rPr lang="de-DE" sz="8800" dirty="0">
                <a:solidFill>
                  <a:schemeClr val="bg1"/>
                </a:solidFill>
              </a:rPr>
              <a:t> </a:t>
            </a:r>
            <a:r>
              <a:rPr lang="de-DE" sz="8800" dirty="0" err="1">
                <a:solidFill>
                  <a:schemeClr val="bg1"/>
                </a:solidFill>
              </a:rPr>
              <a:t>Seamless</a:t>
            </a:r>
            <a:r>
              <a:rPr lang="de-DE" sz="8800" dirty="0">
                <a:solidFill>
                  <a:schemeClr val="bg1"/>
                </a:solidFill>
              </a:rPr>
              <a:t> </a:t>
            </a:r>
            <a:r>
              <a:rPr lang="de-DE" sz="8800" dirty="0" err="1">
                <a:solidFill>
                  <a:schemeClr val="bg1"/>
                </a:solidFill>
              </a:rPr>
              <a:t>mobility</a:t>
            </a:r>
            <a:r>
              <a:rPr lang="de-DE" sz="8800" dirty="0">
                <a:solidFill>
                  <a:schemeClr val="bg1"/>
                </a:solidFill>
              </a:rPr>
              <a:t> </a:t>
            </a:r>
            <a:r>
              <a:rPr lang="de-DE" sz="8800" dirty="0">
                <a:solidFill>
                  <a:schemeClr val="accent1"/>
                </a:solidFill>
              </a:rPr>
              <a:t>‘‘</a:t>
            </a:r>
          </a:p>
        </p:txBody>
      </p:sp>
    </p:spTree>
    <p:extLst>
      <p:ext uri="{BB962C8B-B14F-4D97-AF65-F5344CB8AC3E}">
        <p14:creationId xmlns:p14="http://schemas.microsoft.com/office/powerpoint/2010/main" val="14203093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3">
            <a:extLst>
              <a:ext uri="{FF2B5EF4-FFF2-40B4-BE49-F238E27FC236}">
                <a16:creationId xmlns:a16="http://schemas.microsoft.com/office/drawing/2014/main" id="{98171463-300B-401E-9E44-5D4B0C233D55}"/>
              </a:ext>
            </a:extLst>
          </p:cNvPr>
          <p:cNvSpPr txBox="1"/>
          <p:nvPr/>
        </p:nvSpPr>
        <p:spPr>
          <a:xfrm>
            <a:off x="2813050" y="2660650"/>
            <a:ext cx="6724650" cy="1446550"/>
          </a:xfrm>
          <a:prstGeom prst="rect">
            <a:avLst/>
          </a:prstGeom>
          <a:noFill/>
        </p:spPr>
        <p:txBody>
          <a:bodyPr wrap="square" rtlCol="0">
            <a:spAutoFit/>
          </a:bodyPr>
          <a:lstStyle/>
          <a:p>
            <a:r>
              <a:rPr lang="de-DE" sz="8800" dirty="0">
                <a:solidFill>
                  <a:schemeClr val="accent1"/>
                </a:solidFill>
              </a:rPr>
              <a:t>„</a:t>
            </a:r>
            <a:r>
              <a:rPr lang="de-DE" sz="8800" dirty="0">
                <a:solidFill>
                  <a:schemeClr val="bg1"/>
                </a:solidFill>
              </a:rPr>
              <a:t> </a:t>
            </a:r>
            <a:r>
              <a:rPr lang="de-DE" sz="8800" dirty="0" err="1">
                <a:solidFill>
                  <a:schemeClr val="accent1"/>
                </a:solidFill>
              </a:rPr>
              <a:t>e</a:t>
            </a:r>
            <a:r>
              <a:rPr lang="de-DE" sz="8800" dirty="0" err="1">
                <a:solidFill>
                  <a:schemeClr val="bg1"/>
                </a:solidFill>
              </a:rPr>
              <a:t>.</a:t>
            </a:r>
            <a:r>
              <a:rPr lang="de-DE" sz="8800" dirty="0" err="1">
                <a:solidFill>
                  <a:schemeClr val="accent1"/>
                </a:solidFill>
              </a:rPr>
              <a:t>GO</a:t>
            </a:r>
            <a:r>
              <a:rPr lang="de-DE" sz="8800" dirty="0">
                <a:solidFill>
                  <a:schemeClr val="bg1"/>
                </a:solidFill>
              </a:rPr>
              <a:t> </a:t>
            </a:r>
            <a:r>
              <a:rPr lang="de-DE" sz="8800" dirty="0" err="1">
                <a:solidFill>
                  <a:schemeClr val="bg1"/>
                </a:solidFill>
              </a:rPr>
              <a:t>goes</a:t>
            </a:r>
            <a:r>
              <a:rPr lang="de-DE" sz="8800" dirty="0">
                <a:solidFill>
                  <a:schemeClr val="bg1"/>
                </a:solidFill>
              </a:rPr>
              <a:t> </a:t>
            </a:r>
            <a:r>
              <a:rPr lang="de-DE" sz="8800" dirty="0">
                <a:solidFill>
                  <a:schemeClr val="accent1"/>
                </a:solidFill>
              </a:rPr>
              <a:t>e</a:t>
            </a:r>
            <a:r>
              <a:rPr lang="de-DE" sz="8800" dirty="0">
                <a:solidFill>
                  <a:schemeClr val="bg1"/>
                </a:solidFill>
              </a:rPr>
              <a:t>.</a:t>
            </a:r>
            <a:r>
              <a:rPr lang="de-DE" sz="8800" dirty="0">
                <a:solidFill>
                  <a:schemeClr val="accent1"/>
                </a:solidFill>
              </a:rPr>
              <a:t>CO</a:t>
            </a:r>
            <a:r>
              <a:rPr lang="de-DE" sz="8800" dirty="0">
                <a:solidFill>
                  <a:schemeClr val="bg1"/>
                </a:solidFill>
              </a:rPr>
              <a:t> </a:t>
            </a:r>
            <a:r>
              <a:rPr lang="de-DE" sz="8800" dirty="0">
                <a:solidFill>
                  <a:schemeClr val="accent1"/>
                </a:solidFill>
              </a:rPr>
              <a:t>‘‘</a:t>
            </a:r>
          </a:p>
        </p:txBody>
      </p:sp>
    </p:spTree>
    <p:extLst>
      <p:ext uri="{BB962C8B-B14F-4D97-AF65-F5344CB8AC3E}">
        <p14:creationId xmlns:p14="http://schemas.microsoft.com/office/powerpoint/2010/main" val="22062922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29CD9274-7117-4CD7-934F-A0B82B7F22D4}"/>
              </a:ext>
            </a:extLst>
          </p:cNvPr>
          <p:cNvSpPr txBox="1"/>
          <p:nvPr/>
        </p:nvSpPr>
        <p:spPr>
          <a:xfrm>
            <a:off x="334963" y="0"/>
            <a:ext cx="6967537" cy="1323439"/>
          </a:xfrm>
          <a:prstGeom prst="rect">
            <a:avLst/>
          </a:prstGeom>
          <a:noFill/>
        </p:spPr>
        <p:txBody>
          <a:bodyPr wrap="square" rtlCol="0" anchor="ctr">
            <a:spAutoFit/>
          </a:bodyPr>
          <a:lstStyle/>
          <a:p>
            <a:r>
              <a:rPr lang="de-DE" sz="4000" dirty="0">
                <a:solidFill>
                  <a:schemeClr val="accent1"/>
                </a:solidFill>
                <a:latin typeface="Agency FB" panose="020B0503020202020204" pitchFamily="34" charset="0"/>
              </a:rPr>
              <a:t>e</a:t>
            </a:r>
            <a:r>
              <a:rPr lang="de-DE" sz="4000" dirty="0">
                <a:solidFill>
                  <a:schemeClr val="bg1"/>
                </a:solidFill>
                <a:latin typeface="Agency FB" panose="020B0503020202020204" pitchFamily="34" charset="0"/>
              </a:rPr>
              <a:t>.</a:t>
            </a:r>
            <a:r>
              <a:rPr lang="de-DE" sz="4000" dirty="0">
                <a:solidFill>
                  <a:schemeClr val="accent1"/>
                </a:solidFill>
                <a:latin typeface="Agency FB" panose="020B0503020202020204" pitchFamily="34" charset="0"/>
              </a:rPr>
              <a:t>CO</a:t>
            </a:r>
            <a:r>
              <a:rPr lang="de-DE" sz="4000" dirty="0">
                <a:solidFill>
                  <a:schemeClr val="bg1"/>
                </a:solidFill>
                <a:latin typeface="Agency FB" panose="020B0503020202020204" pitchFamily="34" charset="0"/>
              </a:rPr>
              <a:t> AS THE UNIVERSAL MOBILITY SOLUTION WITHIN URBAN AREAS</a:t>
            </a:r>
          </a:p>
        </p:txBody>
      </p:sp>
      <p:sp>
        <p:nvSpPr>
          <p:cNvPr id="21" name="Rechteck 20">
            <a:extLst>
              <a:ext uri="{FF2B5EF4-FFF2-40B4-BE49-F238E27FC236}">
                <a16:creationId xmlns:a16="http://schemas.microsoft.com/office/drawing/2014/main" id="{0C8D4E80-EF4A-44A4-ABD7-344B22EC4E97}"/>
              </a:ext>
            </a:extLst>
          </p:cNvPr>
          <p:cNvSpPr/>
          <p:nvPr/>
        </p:nvSpPr>
        <p:spPr>
          <a:xfrm>
            <a:off x="1290916" y="2656186"/>
            <a:ext cx="2629647" cy="9741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000" dirty="0" err="1"/>
              <a:t>e.GO</a:t>
            </a:r>
            <a:r>
              <a:rPr lang="de-DE" sz="4000" dirty="0"/>
              <a:t> Life</a:t>
            </a:r>
          </a:p>
        </p:txBody>
      </p:sp>
      <p:sp>
        <p:nvSpPr>
          <p:cNvPr id="22" name="Rechteck 21">
            <a:extLst>
              <a:ext uri="{FF2B5EF4-FFF2-40B4-BE49-F238E27FC236}">
                <a16:creationId xmlns:a16="http://schemas.microsoft.com/office/drawing/2014/main" id="{98CC33FC-1FDD-4DC9-8CDC-20D2F76CCED7}"/>
              </a:ext>
            </a:extLst>
          </p:cNvPr>
          <p:cNvSpPr/>
          <p:nvPr/>
        </p:nvSpPr>
        <p:spPr>
          <a:xfrm>
            <a:off x="8271437" y="2656186"/>
            <a:ext cx="2629647" cy="9741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000" dirty="0" err="1"/>
              <a:t>e.GO</a:t>
            </a:r>
            <a:r>
              <a:rPr lang="de-DE" sz="4000" dirty="0"/>
              <a:t> </a:t>
            </a:r>
            <a:r>
              <a:rPr lang="de-DE" sz="4000" dirty="0" err="1"/>
              <a:t>Mover</a:t>
            </a:r>
            <a:endParaRPr lang="de-DE" sz="4000" dirty="0"/>
          </a:p>
        </p:txBody>
      </p:sp>
      <p:sp>
        <p:nvSpPr>
          <p:cNvPr id="23" name="Rechteck 22">
            <a:extLst>
              <a:ext uri="{FF2B5EF4-FFF2-40B4-BE49-F238E27FC236}">
                <a16:creationId xmlns:a16="http://schemas.microsoft.com/office/drawing/2014/main" id="{546F7291-5E91-4C1B-AC76-F340646B56AC}"/>
              </a:ext>
            </a:extLst>
          </p:cNvPr>
          <p:cNvSpPr/>
          <p:nvPr/>
        </p:nvSpPr>
        <p:spPr>
          <a:xfrm>
            <a:off x="4781178" y="5100917"/>
            <a:ext cx="2629647" cy="9741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4000" dirty="0" err="1"/>
              <a:t>e.GO</a:t>
            </a:r>
            <a:r>
              <a:rPr lang="de-DE" sz="4000" dirty="0"/>
              <a:t> </a:t>
            </a:r>
            <a:r>
              <a:rPr lang="de-DE" sz="4000" dirty="0" err="1"/>
              <a:t>Kart</a:t>
            </a:r>
            <a:endParaRPr lang="de-DE" sz="4000" dirty="0"/>
          </a:p>
        </p:txBody>
      </p:sp>
      <p:cxnSp>
        <p:nvCxnSpPr>
          <p:cNvPr id="28" name="Gerader Verbinder 27">
            <a:extLst>
              <a:ext uri="{FF2B5EF4-FFF2-40B4-BE49-F238E27FC236}">
                <a16:creationId xmlns:a16="http://schemas.microsoft.com/office/drawing/2014/main" id="{EF8424C2-2F48-4E03-A4BA-BC3D9F5B59E3}"/>
              </a:ext>
            </a:extLst>
          </p:cNvPr>
          <p:cNvCxnSpPr>
            <a:cxnSpLocks/>
            <a:stCxn id="21" idx="3"/>
            <a:endCxn id="23" idx="0"/>
          </p:cNvCxnSpPr>
          <p:nvPr/>
        </p:nvCxnSpPr>
        <p:spPr>
          <a:xfrm>
            <a:off x="3920563" y="3143269"/>
            <a:ext cx="2175439" cy="195764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Gerader Verbinder 28">
            <a:extLst>
              <a:ext uri="{FF2B5EF4-FFF2-40B4-BE49-F238E27FC236}">
                <a16:creationId xmlns:a16="http://schemas.microsoft.com/office/drawing/2014/main" id="{12DFA0C3-F0ED-4901-865D-D682B98A0EC1}"/>
              </a:ext>
            </a:extLst>
          </p:cNvPr>
          <p:cNvCxnSpPr>
            <a:cxnSpLocks/>
            <a:stCxn id="23" idx="0"/>
            <a:endCxn id="22" idx="1"/>
          </p:cNvCxnSpPr>
          <p:nvPr/>
        </p:nvCxnSpPr>
        <p:spPr>
          <a:xfrm flipV="1">
            <a:off x="6096002" y="3143269"/>
            <a:ext cx="2175435" cy="1957648"/>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4" name="Gerader Verbinder 33">
            <a:extLst>
              <a:ext uri="{FF2B5EF4-FFF2-40B4-BE49-F238E27FC236}">
                <a16:creationId xmlns:a16="http://schemas.microsoft.com/office/drawing/2014/main" id="{8A0C13BF-2422-4F6F-B12B-3183E5C06AC4}"/>
              </a:ext>
            </a:extLst>
          </p:cNvPr>
          <p:cNvCxnSpPr>
            <a:cxnSpLocks/>
            <a:stCxn id="21" idx="3"/>
            <a:endCxn id="22" idx="1"/>
          </p:cNvCxnSpPr>
          <p:nvPr/>
        </p:nvCxnSpPr>
        <p:spPr>
          <a:xfrm>
            <a:off x="3920563" y="3143269"/>
            <a:ext cx="4350874"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37" name="Textfeld 36">
            <a:extLst>
              <a:ext uri="{FF2B5EF4-FFF2-40B4-BE49-F238E27FC236}">
                <a16:creationId xmlns:a16="http://schemas.microsoft.com/office/drawing/2014/main" id="{25D8529A-4258-4705-B78F-15A221B8A321}"/>
              </a:ext>
            </a:extLst>
          </p:cNvPr>
          <p:cNvSpPr txBox="1"/>
          <p:nvPr/>
        </p:nvSpPr>
        <p:spPr>
          <a:xfrm>
            <a:off x="5065059" y="3360788"/>
            <a:ext cx="2575860" cy="707886"/>
          </a:xfrm>
          <a:prstGeom prst="rect">
            <a:avLst/>
          </a:prstGeom>
          <a:noFill/>
        </p:spPr>
        <p:txBody>
          <a:bodyPr wrap="square" rtlCol="0">
            <a:spAutoFit/>
          </a:bodyPr>
          <a:lstStyle/>
          <a:p>
            <a:r>
              <a:rPr lang="de-DE" sz="4000" dirty="0">
                <a:solidFill>
                  <a:schemeClr val="accent1"/>
                </a:solidFill>
              </a:rPr>
              <a:t>e.CO System</a:t>
            </a:r>
          </a:p>
        </p:txBody>
      </p:sp>
    </p:spTree>
    <p:extLst>
      <p:ext uri="{BB962C8B-B14F-4D97-AF65-F5344CB8AC3E}">
        <p14:creationId xmlns:p14="http://schemas.microsoft.com/office/powerpoint/2010/main" val="31552186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
            <a:extLst>
              <a:ext uri="{FF2B5EF4-FFF2-40B4-BE49-F238E27FC236}">
                <a16:creationId xmlns:a16="http://schemas.microsoft.com/office/drawing/2014/main" id="{29CD9274-7117-4CD7-934F-A0B82B7F22D4}"/>
              </a:ext>
            </a:extLst>
          </p:cNvPr>
          <p:cNvSpPr txBox="1"/>
          <p:nvPr/>
        </p:nvSpPr>
        <p:spPr>
          <a:xfrm>
            <a:off x="334963" y="307776"/>
            <a:ext cx="6967537" cy="707886"/>
          </a:xfrm>
          <a:prstGeom prst="rect">
            <a:avLst/>
          </a:prstGeom>
          <a:noFill/>
        </p:spPr>
        <p:txBody>
          <a:bodyPr wrap="square" rtlCol="0" anchor="ctr">
            <a:spAutoFit/>
          </a:bodyPr>
          <a:lstStyle/>
          <a:p>
            <a:r>
              <a:rPr lang="de-DE" sz="4000" dirty="0">
                <a:solidFill>
                  <a:schemeClr val="bg1"/>
                </a:solidFill>
                <a:latin typeface="Agency FB" panose="020B0503020202020204" pitchFamily="34" charset="0"/>
              </a:rPr>
              <a:t>Carry </a:t>
            </a:r>
            <a:r>
              <a:rPr lang="de-DE" sz="4000" dirty="0" err="1">
                <a:solidFill>
                  <a:schemeClr val="bg1"/>
                </a:solidFill>
                <a:latin typeface="Agency FB" panose="020B0503020202020204" pitchFamily="34" charset="0"/>
              </a:rPr>
              <a:t>your</a:t>
            </a:r>
            <a:r>
              <a:rPr lang="de-DE" sz="4000" dirty="0">
                <a:solidFill>
                  <a:schemeClr val="bg1"/>
                </a:solidFill>
                <a:latin typeface="Agency FB" panose="020B0503020202020204" pitchFamily="34" charset="0"/>
              </a:rPr>
              <a:t> Car in </a:t>
            </a:r>
            <a:r>
              <a:rPr lang="de-DE" sz="4000" dirty="0" err="1">
                <a:solidFill>
                  <a:schemeClr val="bg1"/>
                </a:solidFill>
                <a:latin typeface="Agency FB" panose="020B0503020202020204" pitchFamily="34" charset="0"/>
              </a:rPr>
              <a:t>your</a:t>
            </a:r>
            <a:r>
              <a:rPr lang="de-DE" sz="4000" dirty="0">
                <a:solidFill>
                  <a:schemeClr val="bg1"/>
                </a:solidFill>
                <a:latin typeface="Agency FB" panose="020B0503020202020204" pitchFamily="34" charset="0"/>
              </a:rPr>
              <a:t> </a:t>
            </a:r>
            <a:r>
              <a:rPr lang="de-DE" sz="4000" dirty="0" err="1">
                <a:solidFill>
                  <a:schemeClr val="bg1"/>
                </a:solidFill>
                <a:latin typeface="Agency FB" panose="020B0503020202020204" pitchFamily="34" charset="0"/>
              </a:rPr>
              <a:t>pocket</a:t>
            </a:r>
            <a:endParaRPr lang="de-DE" sz="4000" dirty="0">
              <a:solidFill>
                <a:schemeClr val="bg1"/>
              </a:solidFill>
              <a:latin typeface="Agency FB" panose="020B0503020202020204" pitchFamily="34" charset="0"/>
            </a:endParaRPr>
          </a:p>
        </p:txBody>
      </p:sp>
      <p:pic>
        <p:nvPicPr>
          <p:cNvPr id="4" name="Grafik 3">
            <a:extLst>
              <a:ext uri="{FF2B5EF4-FFF2-40B4-BE49-F238E27FC236}">
                <a16:creationId xmlns:a16="http://schemas.microsoft.com/office/drawing/2014/main" id="{E5FBE851-B494-4776-A0FB-8D8545942B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474" y="2179918"/>
            <a:ext cx="3802455" cy="3802455"/>
          </a:xfrm>
          <a:prstGeom prst="rect">
            <a:avLst/>
          </a:prstGeom>
        </p:spPr>
      </p:pic>
      <p:sp>
        <p:nvSpPr>
          <p:cNvPr id="6" name="Rechteck: abgerundete Ecken 5">
            <a:extLst>
              <a:ext uri="{FF2B5EF4-FFF2-40B4-BE49-F238E27FC236}">
                <a16:creationId xmlns:a16="http://schemas.microsoft.com/office/drawing/2014/main" id="{8334E3C5-B1E3-4A5B-9651-7AE63B0352D4}"/>
              </a:ext>
            </a:extLst>
          </p:cNvPr>
          <p:cNvSpPr/>
          <p:nvPr/>
        </p:nvSpPr>
        <p:spPr>
          <a:xfrm>
            <a:off x="2656701" y="3001145"/>
            <a:ext cx="1080000" cy="10800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nvGrpSpPr>
          <p:cNvPr id="7" name="Gruppieren 6">
            <a:extLst>
              <a:ext uri="{FF2B5EF4-FFF2-40B4-BE49-F238E27FC236}">
                <a16:creationId xmlns:a16="http://schemas.microsoft.com/office/drawing/2014/main" id="{74EB4B4C-D23C-40FA-BB10-D0984BA453EC}"/>
              </a:ext>
            </a:extLst>
          </p:cNvPr>
          <p:cNvGrpSpPr>
            <a:grpSpLocks noChangeAspect="1"/>
          </p:cNvGrpSpPr>
          <p:nvPr/>
        </p:nvGrpSpPr>
        <p:grpSpPr>
          <a:xfrm>
            <a:off x="2730918" y="3352248"/>
            <a:ext cx="931565" cy="377794"/>
            <a:chOff x="120770" y="1005758"/>
            <a:chExt cx="11950460" cy="4846483"/>
          </a:xfrm>
        </p:grpSpPr>
        <p:pic>
          <p:nvPicPr>
            <p:cNvPr id="8" name="Grafik 7">
              <a:extLst>
                <a:ext uri="{FF2B5EF4-FFF2-40B4-BE49-F238E27FC236}">
                  <a16:creationId xmlns:a16="http://schemas.microsoft.com/office/drawing/2014/main" id="{76D7740D-2E4C-44C5-976D-BD1C94D6B7A0}"/>
                </a:ext>
              </a:extLst>
            </p:cNvPr>
            <p:cNvPicPr>
              <a:picLocks noChangeAspect="1"/>
            </p:cNvPicPr>
            <p:nvPr/>
          </p:nvPicPr>
          <p:blipFill>
            <a:blip r:embed="rId3"/>
            <a:stretch>
              <a:fillRect/>
            </a:stretch>
          </p:blipFill>
          <p:spPr>
            <a:xfrm>
              <a:off x="120770" y="1005758"/>
              <a:ext cx="11950460" cy="4846483"/>
            </a:xfrm>
            <a:prstGeom prst="rect">
              <a:avLst/>
            </a:prstGeom>
          </p:spPr>
        </p:pic>
        <p:sp>
          <p:nvSpPr>
            <p:cNvPr id="9" name="Rechteck 8">
              <a:extLst>
                <a:ext uri="{FF2B5EF4-FFF2-40B4-BE49-F238E27FC236}">
                  <a16:creationId xmlns:a16="http://schemas.microsoft.com/office/drawing/2014/main" id="{41742BBD-FD52-4122-B4E4-EFAA38BD628C}"/>
                </a:ext>
              </a:extLst>
            </p:cNvPr>
            <p:cNvSpPr/>
            <p:nvPr/>
          </p:nvSpPr>
          <p:spPr>
            <a:xfrm>
              <a:off x="5492151" y="2127849"/>
              <a:ext cx="2455653" cy="23808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10" name="Textfeld 9">
            <a:extLst>
              <a:ext uri="{FF2B5EF4-FFF2-40B4-BE49-F238E27FC236}">
                <a16:creationId xmlns:a16="http://schemas.microsoft.com/office/drawing/2014/main" id="{85CB8405-21ED-43C1-9378-F6419BC2C0E9}"/>
              </a:ext>
            </a:extLst>
          </p:cNvPr>
          <p:cNvSpPr txBox="1"/>
          <p:nvPr/>
        </p:nvSpPr>
        <p:spPr>
          <a:xfrm>
            <a:off x="4587541" y="2179918"/>
            <a:ext cx="5939865" cy="5447645"/>
          </a:xfrm>
          <a:prstGeom prst="rect">
            <a:avLst/>
          </a:prstGeom>
          <a:noFill/>
        </p:spPr>
        <p:txBody>
          <a:bodyPr wrap="square" rtlCol="0">
            <a:spAutoFit/>
          </a:bodyPr>
          <a:lstStyle/>
          <a:p>
            <a:pPr>
              <a:buClr>
                <a:schemeClr val="bg1"/>
              </a:buClr>
            </a:pPr>
            <a:r>
              <a:rPr lang="de-DE" sz="4000" dirty="0">
                <a:solidFill>
                  <a:schemeClr val="bg1"/>
                </a:solidFill>
              </a:rPr>
              <a:t>The </a:t>
            </a:r>
            <a:r>
              <a:rPr lang="de-DE" sz="4000" dirty="0">
                <a:solidFill>
                  <a:schemeClr val="accent1"/>
                </a:solidFill>
              </a:rPr>
              <a:t>e</a:t>
            </a:r>
            <a:r>
              <a:rPr lang="de-DE" sz="4000" dirty="0">
                <a:solidFill>
                  <a:schemeClr val="bg1"/>
                </a:solidFill>
              </a:rPr>
              <a:t>.</a:t>
            </a:r>
            <a:r>
              <a:rPr lang="de-DE" sz="4000" dirty="0">
                <a:solidFill>
                  <a:schemeClr val="accent1"/>
                </a:solidFill>
              </a:rPr>
              <a:t>CO</a:t>
            </a:r>
            <a:r>
              <a:rPr lang="de-DE" sz="4000" dirty="0">
                <a:solidFill>
                  <a:schemeClr val="bg1"/>
                </a:solidFill>
              </a:rPr>
              <a:t> APP</a:t>
            </a:r>
          </a:p>
          <a:p>
            <a:pPr marL="285750" indent="-285750">
              <a:buClr>
                <a:schemeClr val="bg1"/>
              </a:buClr>
              <a:buFont typeface="Wingdings" panose="05000000000000000000" pitchFamily="2" charset="2"/>
              <a:buChar char="§"/>
            </a:pPr>
            <a:r>
              <a:rPr lang="de-DE" sz="2800" dirty="0">
                <a:solidFill>
                  <a:schemeClr val="bg1"/>
                </a:solidFill>
              </a:rPr>
              <a:t>The Central Element </a:t>
            </a:r>
            <a:r>
              <a:rPr lang="de-DE" sz="2800" dirty="0" err="1">
                <a:solidFill>
                  <a:schemeClr val="bg1"/>
                </a:solidFill>
              </a:rPr>
              <a:t>of</a:t>
            </a:r>
            <a:r>
              <a:rPr lang="de-DE" sz="2800" dirty="0">
                <a:solidFill>
                  <a:schemeClr val="bg1"/>
                </a:solidFill>
              </a:rPr>
              <a:t> </a:t>
            </a:r>
            <a:r>
              <a:rPr lang="de-DE" sz="2800" dirty="0" err="1">
                <a:solidFill>
                  <a:schemeClr val="bg1"/>
                </a:solidFill>
              </a:rPr>
              <a:t>the</a:t>
            </a:r>
            <a:r>
              <a:rPr lang="de-DE" sz="2800" dirty="0">
                <a:solidFill>
                  <a:schemeClr val="bg1"/>
                </a:solidFill>
              </a:rPr>
              <a:t> </a:t>
            </a:r>
            <a:r>
              <a:rPr lang="de-DE" sz="2800" dirty="0">
                <a:solidFill>
                  <a:schemeClr val="accent1"/>
                </a:solidFill>
              </a:rPr>
              <a:t>e</a:t>
            </a:r>
            <a:r>
              <a:rPr lang="de-DE" sz="2800" dirty="0">
                <a:solidFill>
                  <a:schemeClr val="bg1"/>
                </a:solidFill>
              </a:rPr>
              <a:t>.</a:t>
            </a:r>
            <a:r>
              <a:rPr lang="de-DE" sz="2800" dirty="0">
                <a:solidFill>
                  <a:schemeClr val="accent1"/>
                </a:solidFill>
              </a:rPr>
              <a:t>CO</a:t>
            </a:r>
            <a:r>
              <a:rPr lang="de-DE" sz="2800" dirty="0">
                <a:solidFill>
                  <a:schemeClr val="bg1"/>
                </a:solidFill>
              </a:rPr>
              <a:t> System</a:t>
            </a:r>
          </a:p>
          <a:p>
            <a:pPr marL="285750" indent="-285750">
              <a:buClr>
                <a:schemeClr val="bg1"/>
              </a:buClr>
              <a:buFont typeface="Wingdings" panose="05000000000000000000" pitchFamily="2" charset="2"/>
              <a:buChar char="§"/>
            </a:pPr>
            <a:r>
              <a:rPr lang="de-DE" sz="2800" dirty="0">
                <a:solidFill>
                  <a:schemeClr val="bg1"/>
                </a:solidFill>
              </a:rPr>
              <a:t>Access </a:t>
            </a:r>
            <a:r>
              <a:rPr lang="de-DE" sz="2800" dirty="0" err="1">
                <a:solidFill>
                  <a:schemeClr val="bg1"/>
                </a:solidFill>
              </a:rPr>
              <a:t>to</a:t>
            </a:r>
            <a:r>
              <a:rPr lang="de-DE" sz="2800" dirty="0">
                <a:solidFill>
                  <a:schemeClr val="bg1"/>
                </a:solidFill>
              </a:rPr>
              <a:t> all Services  </a:t>
            </a:r>
          </a:p>
          <a:p>
            <a:pPr marL="285750" indent="-285750">
              <a:buClr>
                <a:schemeClr val="bg1"/>
              </a:buClr>
              <a:buFont typeface="Wingdings" panose="05000000000000000000" pitchFamily="2" charset="2"/>
              <a:buChar char="§"/>
            </a:pPr>
            <a:r>
              <a:rPr lang="de-DE" sz="2800" dirty="0">
                <a:solidFill>
                  <a:schemeClr val="bg1"/>
                </a:solidFill>
              </a:rPr>
              <a:t>Plan </a:t>
            </a:r>
            <a:r>
              <a:rPr lang="de-DE" sz="2800" dirty="0" err="1">
                <a:solidFill>
                  <a:schemeClr val="bg1"/>
                </a:solidFill>
              </a:rPr>
              <a:t>your</a:t>
            </a:r>
            <a:r>
              <a:rPr lang="de-DE" sz="2800" dirty="0">
                <a:solidFill>
                  <a:schemeClr val="bg1"/>
                </a:solidFill>
              </a:rPr>
              <a:t> </a:t>
            </a:r>
            <a:r>
              <a:rPr lang="de-DE" sz="2800" dirty="0" err="1">
                <a:solidFill>
                  <a:schemeClr val="bg1"/>
                </a:solidFill>
              </a:rPr>
              <a:t>next</a:t>
            </a:r>
            <a:r>
              <a:rPr lang="de-DE" sz="2800" dirty="0">
                <a:solidFill>
                  <a:schemeClr val="bg1"/>
                </a:solidFill>
              </a:rPr>
              <a:t> Ride</a:t>
            </a:r>
          </a:p>
          <a:p>
            <a:pPr marL="285750" indent="-285750">
              <a:buClr>
                <a:schemeClr val="bg1"/>
              </a:buClr>
              <a:buFont typeface="Wingdings" panose="05000000000000000000" pitchFamily="2" charset="2"/>
              <a:buChar char="§"/>
            </a:pPr>
            <a:r>
              <a:rPr lang="de-DE" sz="2800" dirty="0">
                <a:solidFill>
                  <a:schemeClr val="bg1"/>
                </a:solidFill>
              </a:rPr>
              <a:t>Find </a:t>
            </a:r>
            <a:r>
              <a:rPr lang="de-DE" sz="2800" dirty="0" err="1">
                <a:solidFill>
                  <a:schemeClr val="bg1"/>
                </a:solidFill>
              </a:rPr>
              <a:t>the</a:t>
            </a:r>
            <a:r>
              <a:rPr lang="de-DE" sz="2800" dirty="0">
                <a:solidFill>
                  <a:schemeClr val="bg1"/>
                </a:solidFill>
              </a:rPr>
              <a:t> </a:t>
            </a:r>
            <a:r>
              <a:rPr lang="de-DE" sz="2800" dirty="0" err="1">
                <a:solidFill>
                  <a:schemeClr val="bg1"/>
                </a:solidFill>
              </a:rPr>
              <a:t>closest</a:t>
            </a:r>
            <a:r>
              <a:rPr lang="de-DE" sz="2800" dirty="0">
                <a:solidFill>
                  <a:schemeClr val="bg1"/>
                </a:solidFill>
              </a:rPr>
              <a:t> </a:t>
            </a:r>
            <a:r>
              <a:rPr lang="de-DE" sz="2800" dirty="0" err="1">
                <a:solidFill>
                  <a:schemeClr val="bg1"/>
                </a:solidFill>
              </a:rPr>
              <a:t>e.GO</a:t>
            </a:r>
            <a:r>
              <a:rPr lang="de-DE" sz="2800" dirty="0">
                <a:solidFill>
                  <a:schemeClr val="bg1"/>
                </a:solidFill>
              </a:rPr>
              <a:t> Life</a:t>
            </a:r>
          </a:p>
          <a:p>
            <a:pPr marL="285750" indent="-285750">
              <a:buClr>
                <a:schemeClr val="bg1"/>
              </a:buClr>
              <a:buFont typeface="Wingdings" panose="05000000000000000000" pitchFamily="2" charset="2"/>
              <a:buChar char="§"/>
            </a:pPr>
            <a:r>
              <a:rPr lang="de-DE" sz="2800" dirty="0">
                <a:solidFill>
                  <a:schemeClr val="bg1"/>
                </a:solidFill>
              </a:rPr>
              <a:t>Find </a:t>
            </a:r>
            <a:r>
              <a:rPr lang="de-DE" sz="2800" dirty="0" err="1">
                <a:solidFill>
                  <a:schemeClr val="bg1"/>
                </a:solidFill>
              </a:rPr>
              <a:t>the</a:t>
            </a:r>
            <a:r>
              <a:rPr lang="de-DE" sz="2800" dirty="0">
                <a:solidFill>
                  <a:schemeClr val="bg1"/>
                </a:solidFill>
              </a:rPr>
              <a:t> </a:t>
            </a:r>
            <a:r>
              <a:rPr lang="de-DE" sz="2800" dirty="0" err="1">
                <a:solidFill>
                  <a:schemeClr val="bg1"/>
                </a:solidFill>
              </a:rPr>
              <a:t>closest</a:t>
            </a:r>
            <a:r>
              <a:rPr lang="de-DE" sz="2800" dirty="0">
                <a:solidFill>
                  <a:schemeClr val="bg1"/>
                </a:solidFill>
              </a:rPr>
              <a:t> Mobility-Hub</a:t>
            </a:r>
          </a:p>
          <a:p>
            <a:pPr marL="285750" indent="-285750">
              <a:buClr>
                <a:schemeClr val="bg1"/>
              </a:buClr>
              <a:buFont typeface="Wingdings" panose="05000000000000000000" pitchFamily="2" charset="2"/>
              <a:buChar char="§"/>
            </a:pPr>
            <a:r>
              <a:rPr lang="de-DE" sz="2800" dirty="0">
                <a:solidFill>
                  <a:schemeClr val="bg1"/>
                </a:solidFill>
              </a:rPr>
              <a:t>Change </a:t>
            </a:r>
            <a:r>
              <a:rPr lang="de-DE" sz="2800" dirty="0" err="1">
                <a:solidFill>
                  <a:schemeClr val="bg1"/>
                </a:solidFill>
              </a:rPr>
              <a:t>your</a:t>
            </a:r>
            <a:r>
              <a:rPr lang="de-DE" sz="2800" dirty="0">
                <a:solidFill>
                  <a:schemeClr val="bg1"/>
                </a:solidFill>
              </a:rPr>
              <a:t> personal Car Settings</a:t>
            </a:r>
          </a:p>
          <a:p>
            <a:pPr marL="285750" indent="-285750">
              <a:buClr>
                <a:schemeClr val="bg1"/>
              </a:buClr>
              <a:buFont typeface="Wingdings" panose="05000000000000000000" pitchFamily="2" charset="2"/>
              <a:buChar char="§"/>
            </a:pPr>
            <a:r>
              <a:rPr lang="de-DE" sz="2800" dirty="0" err="1">
                <a:solidFill>
                  <a:schemeClr val="bg1"/>
                </a:solidFill>
              </a:rPr>
              <a:t>Have</a:t>
            </a:r>
            <a:r>
              <a:rPr lang="de-DE" sz="2800" dirty="0">
                <a:solidFill>
                  <a:schemeClr val="bg1"/>
                </a:solidFill>
              </a:rPr>
              <a:t> </a:t>
            </a:r>
            <a:r>
              <a:rPr lang="de-DE" sz="2800" dirty="0" err="1">
                <a:solidFill>
                  <a:schemeClr val="bg1"/>
                </a:solidFill>
              </a:rPr>
              <a:t>fun</a:t>
            </a:r>
            <a:r>
              <a:rPr lang="de-DE" sz="2800" dirty="0">
                <a:solidFill>
                  <a:schemeClr val="bg1"/>
                </a:solidFill>
              </a:rPr>
              <a:t> </a:t>
            </a:r>
            <a:r>
              <a:rPr lang="de-DE" sz="2800" dirty="0" err="1">
                <a:solidFill>
                  <a:schemeClr val="bg1"/>
                </a:solidFill>
              </a:rPr>
              <a:t>competing</a:t>
            </a:r>
            <a:r>
              <a:rPr lang="de-DE" sz="2800" dirty="0">
                <a:solidFill>
                  <a:schemeClr val="bg1"/>
                </a:solidFill>
              </a:rPr>
              <a:t> </a:t>
            </a:r>
            <a:r>
              <a:rPr lang="de-DE" sz="2800" dirty="0" err="1">
                <a:solidFill>
                  <a:schemeClr val="bg1"/>
                </a:solidFill>
              </a:rPr>
              <a:t>to</a:t>
            </a:r>
            <a:r>
              <a:rPr lang="de-DE" sz="2800" dirty="0">
                <a:solidFill>
                  <a:schemeClr val="bg1"/>
                </a:solidFill>
              </a:rPr>
              <a:t> save </a:t>
            </a:r>
            <a:r>
              <a:rPr lang="de-DE" sz="2800" dirty="0" err="1">
                <a:solidFill>
                  <a:schemeClr val="bg1"/>
                </a:solidFill>
              </a:rPr>
              <a:t>the</a:t>
            </a:r>
            <a:r>
              <a:rPr lang="de-DE" sz="2800" dirty="0">
                <a:solidFill>
                  <a:schemeClr val="bg1"/>
                </a:solidFill>
              </a:rPr>
              <a:t> planet </a:t>
            </a:r>
            <a:r>
              <a:rPr lang="de-DE" sz="2800" dirty="0" err="1">
                <a:solidFill>
                  <a:schemeClr val="bg1"/>
                </a:solidFill>
              </a:rPr>
              <a:t>together</a:t>
            </a:r>
            <a:endParaRPr lang="de-DE" sz="2800" dirty="0">
              <a:solidFill>
                <a:schemeClr val="bg1"/>
              </a:solidFill>
            </a:endParaRPr>
          </a:p>
          <a:p>
            <a:pPr marL="285750" indent="-285750">
              <a:buClr>
                <a:schemeClr val="bg1"/>
              </a:buClr>
              <a:buFont typeface="Wingdings" panose="05000000000000000000" pitchFamily="2" charset="2"/>
              <a:buChar char="§"/>
            </a:pPr>
            <a:endParaRPr lang="de-DE" sz="2800" dirty="0">
              <a:solidFill>
                <a:schemeClr val="bg1"/>
              </a:solidFill>
            </a:endParaRPr>
          </a:p>
          <a:p>
            <a:pPr marL="285750" indent="-285750">
              <a:buClr>
                <a:schemeClr val="bg1"/>
              </a:buClr>
              <a:buFont typeface="Wingdings" panose="05000000000000000000" pitchFamily="2" charset="2"/>
              <a:buChar char="§"/>
            </a:pPr>
            <a:endParaRPr lang="de-DE" sz="2800" dirty="0">
              <a:solidFill>
                <a:schemeClr val="bg1"/>
              </a:solidFill>
            </a:endParaRPr>
          </a:p>
          <a:p>
            <a:pPr marL="285750" indent="-285750">
              <a:buClr>
                <a:schemeClr val="bg1"/>
              </a:buClr>
              <a:buFont typeface="Wingdings" panose="05000000000000000000" pitchFamily="2" charset="2"/>
              <a:buChar char="§"/>
            </a:pPr>
            <a:endParaRPr lang="de-DE" sz="2800" dirty="0">
              <a:solidFill>
                <a:schemeClr val="bg1"/>
              </a:solidFill>
            </a:endParaRPr>
          </a:p>
          <a:p>
            <a:pPr marL="285750" indent="-285750">
              <a:buClr>
                <a:schemeClr val="bg1"/>
              </a:buClr>
              <a:buFont typeface="Wingdings" panose="05000000000000000000" pitchFamily="2" charset="2"/>
              <a:buChar char="§"/>
            </a:pPr>
            <a:endParaRPr lang="de-DE" sz="2800" dirty="0">
              <a:solidFill>
                <a:schemeClr val="bg1"/>
              </a:solidFill>
            </a:endParaRPr>
          </a:p>
        </p:txBody>
      </p:sp>
      <p:pic>
        <p:nvPicPr>
          <p:cNvPr id="18" name="Grafik 17">
            <a:extLst>
              <a:ext uri="{FF2B5EF4-FFF2-40B4-BE49-F238E27FC236}">
                <a16:creationId xmlns:a16="http://schemas.microsoft.com/office/drawing/2014/main" id="{68CA9724-D75A-44AC-9C52-37F5536C3C1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365180" y="6626488"/>
            <a:ext cx="1219048" cy="1219048"/>
          </a:xfrm>
          <a:prstGeom prst="rect">
            <a:avLst/>
          </a:prstGeom>
        </p:spPr>
      </p:pic>
      <p:cxnSp>
        <p:nvCxnSpPr>
          <p:cNvPr id="5" name="Gerader Verbinder 4">
            <a:extLst>
              <a:ext uri="{FF2B5EF4-FFF2-40B4-BE49-F238E27FC236}">
                <a16:creationId xmlns:a16="http://schemas.microsoft.com/office/drawing/2014/main" id="{06432E18-9573-45CD-8706-18F0AE884641}"/>
              </a:ext>
            </a:extLst>
          </p:cNvPr>
          <p:cNvCxnSpPr/>
          <p:nvPr/>
        </p:nvCxnSpPr>
        <p:spPr>
          <a:xfrm>
            <a:off x="4719484" y="2790394"/>
            <a:ext cx="204707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4273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Gerader Verbinder 13">
            <a:extLst>
              <a:ext uri="{FF2B5EF4-FFF2-40B4-BE49-F238E27FC236}">
                <a16:creationId xmlns:a16="http://schemas.microsoft.com/office/drawing/2014/main" id="{2F01D74B-68F0-426E-97B8-3062A155FF3D}"/>
              </a:ext>
            </a:extLst>
          </p:cNvPr>
          <p:cNvCxnSpPr>
            <a:cxnSpLocks/>
            <a:endCxn id="26" idx="0"/>
          </p:cNvCxnSpPr>
          <p:nvPr/>
        </p:nvCxnSpPr>
        <p:spPr>
          <a:xfrm>
            <a:off x="5119279" y="3054313"/>
            <a:ext cx="1498202" cy="1765279"/>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Gerader Verbinder 14">
            <a:extLst>
              <a:ext uri="{FF2B5EF4-FFF2-40B4-BE49-F238E27FC236}">
                <a16:creationId xmlns:a16="http://schemas.microsoft.com/office/drawing/2014/main" id="{57AA04AA-9597-406C-9525-0EA140C08C41}"/>
              </a:ext>
            </a:extLst>
          </p:cNvPr>
          <p:cNvCxnSpPr>
            <a:cxnSpLocks/>
            <a:endCxn id="29" idx="1"/>
          </p:cNvCxnSpPr>
          <p:nvPr/>
        </p:nvCxnSpPr>
        <p:spPr>
          <a:xfrm>
            <a:off x="8119843" y="3368596"/>
            <a:ext cx="536295" cy="87834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Gerader Verbinder 15">
            <a:extLst>
              <a:ext uri="{FF2B5EF4-FFF2-40B4-BE49-F238E27FC236}">
                <a16:creationId xmlns:a16="http://schemas.microsoft.com/office/drawing/2014/main" id="{EA0D5755-6D18-4EEB-B932-411C6B52554A}"/>
              </a:ext>
            </a:extLst>
          </p:cNvPr>
          <p:cNvCxnSpPr>
            <a:cxnSpLocks/>
            <a:endCxn id="27" idx="3"/>
          </p:cNvCxnSpPr>
          <p:nvPr/>
        </p:nvCxnSpPr>
        <p:spPr>
          <a:xfrm flipH="1">
            <a:off x="3132794" y="4390057"/>
            <a:ext cx="1099510" cy="51522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EC28BC94-0FFA-473E-9F1E-D56BE4BC2103}"/>
              </a:ext>
            </a:extLst>
          </p:cNvPr>
          <p:cNvCxnSpPr>
            <a:cxnSpLocks/>
            <a:endCxn id="25" idx="2"/>
          </p:cNvCxnSpPr>
          <p:nvPr/>
        </p:nvCxnSpPr>
        <p:spPr>
          <a:xfrm flipV="1">
            <a:off x="2496629" y="1943205"/>
            <a:ext cx="460325" cy="142539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Gerader Verbinder 17">
            <a:extLst>
              <a:ext uri="{FF2B5EF4-FFF2-40B4-BE49-F238E27FC236}">
                <a16:creationId xmlns:a16="http://schemas.microsoft.com/office/drawing/2014/main" id="{B7162DB6-79EA-4104-98C0-F73A4CE5B937}"/>
              </a:ext>
            </a:extLst>
          </p:cNvPr>
          <p:cNvCxnSpPr>
            <a:cxnSpLocks/>
          </p:cNvCxnSpPr>
          <p:nvPr/>
        </p:nvCxnSpPr>
        <p:spPr>
          <a:xfrm>
            <a:off x="7915393" y="961345"/>
            <a:ext cx="1067658" cy="13606"/>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0" name="Gruppieren 29">
            <a:extLst>
              <a:ext uri="{FF2B5EF4-FFF2-40B4-BE49-F238E27FC236}">
                <a16:creationId xmlns:a16="http://schemas.microsoft.com/office/drawing/2014/main" id="{20A1DDDE-84F1-4BC6-98BD-4D56E4520FC7}"/>
              </a:ext>
            </a:extLst>
          </p:cNvPr>
          <p:cNvGrpSpPr/>
          <p:nvPr/>
        </p:nvGrpSpPr>
        <p:grpSpPr>
          <a:xfrm>
            <a:off x="596414" y="441325"/>
            <a:ext cx="10999172" cy="5662681"/>
            <a:chOff x="629971" y="816012"/>
            <a:chExt cx="10999172" cy="5662681"/>
          </a:xfrm>
        </p:grpSpPr>
        <p:pic>
          <p:nvPicPr>
            <p:cNvPr id="19" name="Grafik 18">
              <a:extLst>
                <a:ext uri="{FF2B5EF4-FFF2-40B4-BE49-F238E27FC236}">
                  <a16:creationId xmlns:a16="http://schemas.microsoft.com/office/drawing/2014/main" id="{AA4E3D82-5BCC-4C71-B394-949A359BF863}"/>
                </a:ext>
              </a:extLst>
            </p:cNvPr>
            <p:cNvPicPr>
              <a:picLocks/>
            </p:cNvPicPr>
            <p:nvPr/>
          </p:nvPicPr>
          <p:blipFill>
            <a:blip r:embed="rId3">
              <a:extLst>
                <a:ext uri="{BEBA8EAE-BF5A-486C-A8C5-ECC9F3942E4B}">
                  <a14:imgProps xmlns:a14="http://schemas.microsoft.com/office/drawing/2010/main">
                    <a14:imgLayer r:embed="rId4">
                      <a14:imgEffect>
                        <a14:sharpenSoften amount="55000"/>
                      </a14:imgEffect>
                      <a14:imgEffect>
                        <a14:colorTemperature colorTemp="9119"/>
                      </a14:imgEffect>
                      <a14:imgEffect>
                        <a14:saturation sat="0"/>
                      </a14:imgEffect>
                    </a14:imgLayer>
                  </a14:imgProps>
                </a:ext>
                <a:ext uri="{28A0092B-C50C-407E-A947-70E740481C1C}">
                  <a14:useLocalDpi xmlns:a14="http://schemas.microsoft.com/office/drawing/2010/main" val="0"/>
                </a:ext>
              </a:extLst>
            </a:blip>
            <a:stretch>
              <a:fillRect/>
            </a:stretch>
          </p:blipFill>
          <p:spPr>
            <a:xfrm>
              <a:off x="2120558" y="816012"/>
              <a:ext cx="8160239" cy="5662681"/>
            </a:xfrm>
            <a:prstGeom prst="rect">
              <a:avLst/>
            </a:prstGeom>
            <a:ln>
              <a:noFill/>
            </a:ln>
          </p:spPr>
        </p:pic>
        <p:sp>
          <p:nvSpPr>
            <p:cNvPr id="20" name="Ellipse 19">
              <a:extLst>
                <a:ext uri="{FF2B5EF4-FFF2-40B4-BE49-F238E27FC236}">
                  <a16:creationId xmlns:a16="http://schemas.microsoft.com/office/drawing/2014/main" id="{C44CDBA6-C876-46C4-AC78-ED3063C0517C}"/>
                </a:ext>
              </a:extLst>
            </p:cNvPr>
            <p:cNvSpPr/>
            <p:nvPr/>
          </p:nvSpPr>
          <p:spPr>
            <a:xfrm>
              <a:off x="7793400" y="2125344"/>
              <a:ext cx="360000" cy="360000"/>
            </a:xfrm>
            <a:prstGeom prst="ellipse">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1" name="Ellipse 20">
              <a:extLst>
                <a:ext uri="{FF2B5EF4-FFF2-40B4-BE49-F238E27FC236}">
                  <a16:creationId xmlns:a16="http://schemas.microsoft.com/office/drawing/2014/main" id="{839ACB58-729C-4AEA-B926-40285262AC7A}"/>
                </a:ext>
              </a:extLst>
            </p:cNvPr>
            <p:cNvSpPr/>
            <p:nvPr/>
          </p:nvSpPr>
          <p:spPr>
            <a:xfrm>
              <a:off x="7973400" y="3538763"/>
              <a:ext cx="360000" cy="360000"/>
            </a:xfrm>
            <a:prstGeom prst="ellipse">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Ellipse 21">
              <a:extLst>
                <a:ext uri="{FF2B5EF4-FFF2-40B4-BE49-F238E27FC236}">
                  <a16:creationId xmlns:a16="http://schemas.microsoft.com/office/drawing/2014/main" id="{A94B6968-8F31-40AF-A513-54A3F736ACAE}"/>
                </a:ext>
              </a:extLst>
            </p:cNvPr>
            <p:cNvSpPr/>
            <p:nvPr/>
          </p:nvSpPr>
          <p:spPr>
            <a:xfrm>
              <a:off x="4921313" y="3198425"/>
              <a:ext cx="396000" cy="396000"/>
            </a:xfrm>
            <a:prstGeom prst="ellipse">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Ellipse 22">
              <a:extLst>
                <a:ext uri="{FF2B5EF4-FFF2-40B4-BE49-F238E27FC236}">
                  <a16:creationId xmlns:a16="http://schemas.microsoft.com/office/drawing/2014/main" id="{1FE12432-3223-4010-8952-00211C2CA9E7}"/>
                </a:ext>
              </a:extLst>
            </p:cNvPr>
            <p:cNvSpPr/>
            <p:nvPr/>
          </p:nvSpPr>
          <p:spPr>
            <a:xfrm>
              <a:off x="2354895" y="3571327"/>
              <a:ext cx="360000" cy="360000"/>
            </a:xfrm>
            <a:prstGeom prst="ellipse">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Ellipse 23">
              <a:extLst>
                <a:ext uri="{FF2B5EF4-FFF2-40B4-BE49-F238E27FC236}">
                  <a16:creationId xmlns:a16="http://schemas.microsoft.com/office/drawing/2014/main" id="{3E019134-3649-4FC2-B56C-4E845784D82F}"/>
                </a:ext>
              </a:extLst>
            </p:cNvPr>
            <p:cNvSpPr/>
            <p:nvPr/>
          </p:nvSpPr>
          <p:spPr>
            <a:xfrm>
              <a:off x="4088130" y="4580882"/>
              <a:ext cx="360000" cy="360000"/>
            </a:xfrm>
            <a:prstGeom prst="ellipse">
              <a:avLst/>
            </a:prstGeom>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Rechteck 24">
              <a:extLst>
                <a:ext uri="{FF2B5EF4-FFF2-40B4-BE49-F238E27FC236}">
                  <a16:creationId xmlns:a16="http://schemas.microsoft.com/office/drawing/2014/main" id="{C34E8EF4-EFB1-4FBA-AE71-0583FD2C80B3}"/>
                </a:ext>
              </a:extLst>
            </p:cNvPr>
            <p:cNvSpPr/>
            <p:nvPr/>
          </p:nvSpPr>
          <p:spPr>
            <a:xfrm>
              <a:off x="1722321" y="1738023"/>
              <a:ext cx="2536380" cy="579869"/>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800" dirty="0">
                  <a:solidFill>
                    <a:schemeClr val="tx1"/>
                  </a:solidFill>
                  <a:latin typeface="Agency FB" panose="020B0503020202020204" pitchFamily="34" charset="0"/>
                </a:rPr>
                <a:t>GAMIFICATION</a:t>
              </a:r>
            </a:p>
          </p:txBody>
        </p:sp>
        <p:sp>
          <p:nvSpPr>
            <p:cNvPr id="26" name="Rechteck 25">
              <a:extLst>
                <a:ext uri="{FF2B5EF4-FFF2-40B4-BE49-F238E27FC236}">
                  <a16:creationId xmlns:a16="http://schemas.microsoft.com/office/drawing/2014/main" id="{1E81FCDB-90C2-409D-8813-65B2333968B0}"/>
                </a:ext>
              </a:extLst>
            </p:cNvPr>
            <p:cNvSpPr/>
            <p:nvPr/>
          </p:nvSpPr>
          <p:spPr>
            <a:xfrm>
              <a:off x="5328676" y="5194279"/>
              <a:ext cx="2644724" cy="579869"/>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800" dirty="0">
                  <a:solidFill>
                    <a:schemeClr val="tx1"/>
                  </a:solidFill>
                  <a:latin typeface="Agency FB" panose="020B0503020202020204" pitchFamily="34" charset="0"/>
                </a:rPr>
                <a:t>INTERMODALITY</a:t>
              </a:r>
            </a:p>
          </p:txBody>
        </p:sp>
        <p:sp>
          <p:nvSpPr>
            <p:cNvPr id="27" name="Rechteck 26">
              <a:extLst>
                <a:ext uri="{FF2B5EF4-FFF2-40B4-BE49-F238E27FC236}">
                  <a16:creationId xmlns:a16="http://schemas.microsoft.com/office/drawing/2014/main" id="{A253AF76-D2D5-4885-8269-AB0AF062D99D}"/>
                </a:ext>
              </a:extLst>
            </p:cNvPr>
            <p:cNvSpPr/>
            <p:nvPr/>
          </p:nvSpPr>
          <p:spPr>
            <a:xfrm>
              <a:off x="629971" y="4990030"/>
              <a:ext cx="2536380" cy="579869"/>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800" dirty="0">
                  <a:solidFill>
                    <a:schemeClr val="tx1"/>
                  </a:solidFill>
                  <a:latin typeface="Agency FB" panose="020B0503020202020204" pitchFamily="34" charset="0"/>
                </a:rPr>
                <a:t>CONVENIENCE</a:t>
              </a:r>
            </a:p>
          </p:txBody>
        </p:sp>
        <p:sp>
          <p:nvSpPr>
            <p:cNvPr id="28" name="Rechteck 27">
              <a:extLst>
                <a:ext uri="{FF2B5EF4-FFF2-40B4-BE49-F238E27FC236}">
                  <a16:creationId xmlns:a16="http://schemas.microsoft.com/office/drawing/2014/main" id="{BB208D00-C62D-4698-95FF-EDA452BCE605}"/>
                </a:ext>
              </a:extLst>
            </p:cNvPr>
            <p:cNvSpPr/>
            <p:nvPr/>
          </p:nvSpPr>
          <p:spPr>
            <a:xfrm>
              <a:off x="8989353" y="1905475"/>
              <a:ext cx="2639790" cy="579869"/>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800" dirty="0">
                  <a:solidFill>
                    <a:schemeClr val="bg1"/>
                  </a:solidFill>
                  <a:latin typeface="Agency FB" panose="020B0503020202020204" pitchFamily="34" charset="0"/>
                </a:rPr>
                <a:t>e</a:t>
              </a:r>
              <a:r>
                <a:rPr lang="de-DE" sz="2800" dirty="0">
                  <a:solidFill>
                    <a:schemeClr val="tx1"/>
                  </a:solidFill>
                  <a:latin typeface="Agency FB" panose="020B0503020202020204" pitchFamily="34" charset="0"/>
                </a:rPr>
                <a:t>.</a:t>
              </a:r>
              <a:r>
                <a:rPr lang="de-DE" sz="2800" dirty="0">
                  <a:solidFill>
                    <a:schemeClr val="bg1"/>
                  </a:solidFill>
                  <a:latin typeface="Agency FB" panose="020B0503020202020204" pitchFamily="34" charset="0"/>
                </a:rPr>
                <a:t>CO</a:t>
              </a:r>
              <a:r>
                <a:rPr lang="de-DE" sz="2800" dirty="0">
                  <a:solidFill>
                    <a:schemeClr val="tx1"/>
                  </a:solidFill>
                  <a:latin typeface="Agency FB" panose="020B0503020202020204" pitchFamily="34" charset="0"/>
                </a:rPr>
                <a:t>-FRIENDLY</a:t>
              </a:r>
            </a:p>
          </p:txBody>
        </p:sp>
        <p:sp>
          <p:nvSpPr>
            <p:cNvPr id="29" name="Rechteck 28">
              <a:extLst>
                <a:ext uri="{FF2B5EF4-FFF2-40B4-BE49-F238E27FC236}">
                  <a16:creationId xmlns:a16="http://schemas.microsoft.com/office/drawing/2014/main" id="{10760656-D124-49C4-A366-EDEC489B46DA}"/>
                </a:ext>
              </a:extLst>
            </p:cNvPr>
            <p:cNvSpPr/>
            <p:nvPr/>
          </p:nvSpPr>
          <p:spPr>
            <a:xfrm>
              <a:off x="8689695" y="4331689"/>
              <a:ext cx="2937981" cy="579869"/>
            </a:xfrm>
            <a:prstGeom prst="rect">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sz="2800" dirty="0">
                  <a:solidFill>
                    <a:schemeClr val="tx1"/>
                  </a:solidFill>
                  <a:latin typeface="Agency FB" panose="020B0503020202020204" pitchFamily="34" charset="0"/>
                </a:rPr>
                <a:t>PERSONALIZATION</a:t>
              </a:r>
            </a:p>
          </p:txBody>
        </p:sp>
      </p:grpSp>
    </p:spTree>
    <p:extLst>
      <p:ext uri="{BB962C8B-B14F-4D97-AF65-F5344CB8AC3E}">
        <p14:creationId xmlns:p14="http://schemas.microsoft.com/office/powerpoint/2010/main" val="327164009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PRESENTATIONDONOTDELETE" val="&lt;?xml version=&quot;1.0&quot; encoding=&quot;UTF-16&quot; standalone=&quot;yes&quot;?&gt;&lt;root reqver=&quot;25060&quot;&gt;&lt;version val=&quot;2789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yearfmt&gt;&lt;begin val=&quot;0&quot;/&gt;&lt;end val=&quot;4&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2&quot;/&gt;&lt;m_eweekdayFirstOfWorkweek val=&quot;2&quot;/&gt;&lt;m_eweekdayFirstOfWeekend val=&quot;7&quot;/&gt;&lt;/CPresentation&gt;&lt;/root&gt;"/>
  <p:tag name="EE4P_STYLE_ID" val="6cd991bf-f022-4378-96e7-2c338aeb3f5a"/>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QVnCZNuQeKD3Y.kPnr6PzA"/>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QVnCZNuQeKD3Y.kPnr6PzA"/>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EE4P_TEMPLATESTYLE" val="3"/>
</p:tagLst>
</file>

<file path=ppt/tags/tag16.xml><?xml version="1.0" encoding="utf-8"?>
<p:tagLst xmlns:a="http://schemas.openxmlformats.org/drawingml/2006/main" xmlns:r="http://schemas.openxmlformats.org/officeDocument/2006/relationships" xmlns:p="http://schemas.openxmlformats.org/presentationml/2006/main">
  <p:tag name="EE4P_TEMPLATESTYLE" val="3"/>
</p:tagLst>
</file>

<file path=ppt/tags/tag17.xml><?xml version="1.0" encoding="utf-8"?>
<p:tagLst xmlns:a="http://schemas.openxmlformats.org/drawingml/2006/main" xmlns:r="http://schemas.openxmlformats.org/officeDocument/2006/relationships" xmlns:p="http://schemas.openxmlformats.org/presentationml/2006/main">
  <p:tag name="EE4P_TEMPLATESTYLE" val="5"/>
</p:tagLst>
</file>

<file path=ppt/tags/tag18.xml><?xml version="1.0" encoding="utf-8"?>
<p:tagLst xmlns:a="http://schemas.openxmlformats.org/drawingml/2006/main" xmlns:r="http://schemas.openxmlformats.org/officeDocument/2006/relationships" xmlns:p="http://schemas.openxmlformats.org/presentationml/2006/main">
  <p:tag name="EE4P_TEMPLATESTYLE" val="5"/>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QVnCZNuQeKD3Y.kPnr6PzA"/>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QVnCZNuQeKD3Y.kPnr6Pz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QVnCZNuQeKD3Y.kPnr6PzA"/>
</p:tagLst>
</file>

<file path=ppt/theme/theme1.xml><?xml version="1.0" encoding="utf-8"?>
<a:theme xmlns:a="http://schemas.openxmlformats.org/drawingml/2006/main" name="Office">
  <a:themeElements>
    <a:clrScheme name="Benutzerdefiniert 6">
      <a:dk1>
        <a:sysClr val="windowText" lastClr="000000"/>
      </a:dk1>
      <a:lt1>
        <a:sysClr val="window" lastClr="FFFFFF"/>
      </a:lt1>
      <a:dk2>
        <a:srgbClr val="3F3F3F"/>
      </a:dk2>
      <a:lt2>
        <a:srgbClr val="D8D8D8"/>
      </a:lt2>
      <a:accent1>
        <a:srgbClr val="1CADE4"/>
      </a:accent1>
      <a:accent2>
        <a:srgbClr val="14496F"/>
      </a:accent2>
      <a:accent3>
        <a:srgbClr val="FF00FF"/>
      </a:accent3>
      <a:accent4>
        <a:srgbClr val="9900CC"/>
      </a:accent4>
      <a:accent5>
        <a:srgbClr val="FFFF00"/>
      </a:accent5>
      <a:accent6>
        <a:srgbClr val="00FF00"/>
      </a:accent6>
      <a:hlink>
        <a:srgbClr val="FFFF00"/>
      </a:hlink>
      <a:folHlink>
        <a:srgbClr val="FF0000"/>
      </a:folHlink>
    </a:clrScheme>
    <a:fontScheme name="e.CO CD">
      <a:majorFont>
        <a:latin typeface="Agency FB"/>
        <a:ea typeface=""/>
        <a:cs typeface=""/>
      </a:majorFont>
      <a:minorFont>
        <a:latin typeface="Agency FB"/>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502</Words>
  <Application>Microsoft Office PowerPoint</Application>
  <PresentationFormat>Breitbild</PresentationFormat>
  <Paragraphs>67</Paragraphs>
  <Slides>12</Slides>
  <Notes>3</Notes>
  <HiddenSlides>0</HiddenSlides>
  <MMClips>0</MMClips>
  <ScaleCrop>false</ScaleCrop>
  <HeadingPairs>
    <vt:vector size="8" baseType="variant">
      <vt:variant>
        <vt:lpstr>Verwendete Schriftarten</vt:lpstr>
      </vt:variant>
      <vt:variant>
        <vt:i4>5</vt:i4>
      </vt:variant>
      <vt:variant>
        <vt:lpstr>Design</vt:lpstr>
      </vt:variant>
      <vt:variant>
        <vt:i4>1</vt:i4>
      </vt:variant>
      <vt:variant>
        <vt:lpstr>Eingebettete OLE-Server</vt:lpstr>
      </vt:variant>
      <vt:variant>
        <vt:i4>1</vt:i4>
      </vt:variant>
      <vt:variant>
        <vt:lpstr>Folientitel</vt:lpstr>
      </vt:variant>
      <vt:variant>
        <vt:i4>12</vt:i4>
      </vt:variant>
    </vt:vector>
  </HeadingPairs>
  <TitlesOfParts>
    <vt:vector size="19" baseType="lpstr">
      <vt:lpstr>Agency FB</vt:lpstr>
      <vt:lpstr>Arial</vt:lpstr>
      <vt:lpstr>Calibri</vt:lpstr>
      <vt:lpstr>Calibri Light</vt:lpstr>
      <vt:lpstr>Wingdings</vt:lpstr>
      <vt:lpstr>Office</vt:lpstr>
      <vt:lpstr>think-cell Folie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Thomas Bangert</dc:creator>
  <cp:lastModifiedBy>Thomas Bangert</cp:lastModifiedBy>
  <cp:revision>71</cp:revision>
  <dcterms:created xsi:type="dcterms:W3CDTF">2019-05-23T20:14:17Z</dcterms:created>
  <dcterms:modified xsi:type="dcterms:W3CDTF">2019-05-24T13:33:19Z</dcterms:modified>
</cp:coreProperties>
</file>